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84" r:id="rId3"/>
    <p:sldId id="264" r:id="rId4"/>
    <p:sldId id="266" r:id="rId5"/>
    <p:sldId id="272" r:id="rId6"/>
    <p:sldId id="287" r:id="rId7"/>
    <p:sldId id="288" r:id="rId8"/>
    <p:sldId id="267" r:id="rId9"/>
    <p:sldId id="286" r:id="rId10"/>
    <p:sldId id="285" r:id="rId11"/>
    <p:sldId id="290" r:id="rId12"/>
    <p:sldId id="276" r:id="rId13"/>
    <p:sldId id="259" r:id="rId14"/>
    <p:sldId id="260" r:id="rId15"/>
    <p:sldId id="280" r:id="rId16"/>
    <p:sldId id="281" r:id="rId17"/>
    <p:sldId id="282" r:id="rId1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3" autoAdjust="0"/>
    <p:restoredTop sz="94660"/>
  </p:normalViewPr>
  <p:slideViewPr>
    <p:cSldViewPr snapToGrid="0">
      <p:cViewPr>
        <p:scale>
          <a:sx n="60" d="100"/>
          <a:sy n="60" d="100"/>
        </p:scale>
        <p:origin x="-804" y="-48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56" d="100"/>
          <a:sy n="56" d="100"/>
        </p:scale>
        <p:origin x="-249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6D757C-1EBB-4786-8E47-10AAA43EDA54}" type="datetimeFigureOut">
              <a:rPr lang="es-ES" smtClean="0"/>
              <a:pPr/>
              <a:t>01/05/2014</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CADC9A-A4BB-4BDD-B947-C029B6F84AB0}" type="slidenum">
              <a:rPr lang="es-ES" smtClean="0"/>
              <a:pPr/>
              <a:t>‹Nº›</a:t>
            </a:fld>
            <a:endParaRPr lang="es-ES"/>
          </a:p>
        </p:txBody>
      </p:sp>
    </p:spTree>
    <p:extLst>
      <p:ext uri="{BB962C8B-B14F-4D97-AF65-F5344CB8AC3E}">
        <p14:creationId xmlns:p14="http://schemas.microsoft.com/office/powerpoint/2010/main" val="1668470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FBCADC9A-A4BB-4BDD-B947-C029B6F84AB0}" type="slidenum">
              <a:rPr lang="es-ES" smtClean="0"/>
              <a:pPr/>
              <a:t>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6"/>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7"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4"/>
            <a:ext cx="7766937"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D9B48A6-FD3D-41B8-B55B-CEFE6C756416}" type="datetimeFigureOut">
              <a:rPr lang="es-CO" smtClean="0"/>
              <a:pPr/>
              <a:t>01/05/2014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F1595AF-87C6-4779-B503-B040662515C0}" type="slidenum">
              <a:rPr lang="es-CO" smtClean="0"/>
              <a:pPr/>
              <a:t>‹Nº›</a:t>
            </a:fld>
            <a:endParaRPr lang="es-CO"/>
          </a:p>
        </p:txBody>
      </p:sp>
    </p:spTree>
    <p:extLst>
      <p:ext uri="{BB962C8B-B14F-4D97-AF65-F5344CB8AC3E}">
        <p14:creationId xmlns:p14="http://schemas.microsoft.com/office/powerpoint/2010/main" val="116238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D9B48A6-FD3D-41B8-B55B-CEFE6C756416}" type="datetimeFigureOut">
              <a:rPr lang="es-CO" smtClean="0"/>
              <a:pPr/>
              <a:t>01/05/2014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F1595AF-87C6-4779-B503-B040662515C0}" type="slidenum">
              <a:rPr lang="es-CO" smtClean="0"/>
              <a:pPr/>
              <a:t>‹Nº›</a:t>
            </a:fld>
            <a:endParaRPr lang="es-CO"/>
          </a:p>
        </p:txBody>
      </p:sp>
    </p:spTree>
    <p:extLst>
      <p:ext uri="{BB962C8B-B14F-4D97-AF65-F5344CB8AC3E}">
        <p14:creationId xmlns:p14="http://schemas.microsoft.com/office/powerpoint/2010/main" val="2693307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5" y="609600"/>
            <a:ext cx="809413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40" y="3632201"/>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D9B48A6-FD3D-41B8-B55B-CEFE6C756416}" type="datetimeFigureOut">
              <a:rPr lang="es-CO" smtClean="0"/>
              <a:pPr/>
              <a:t>01/05/2014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F1595AF-87C6-4779-B503-B040662515C0}" type="slidenum">
              <a:rPr lang="es-CO" smtClean="0"/>
              <a:pPr/>
              <a:t>‹Nº›</a:t>
            </a:fld>
            <a:endParaRPr lang="es-CO"/>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2"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99722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D9B48A6-FD3D-41B8-B55B-CEFE6C756416}" type="datetimeFigureOut">
              <a:rPr lang="es-CO" smtClean="0"/>
              <a:pPr/>
              <a:t>01/05/2014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F1595AF-87C6-4779-B503-B040662515C0}" type="slidenum">
              <a:rPr lang="es-CO" smtClean="0"/>
              <a:pPr/>
              <a:t>‹Nº›</a:t>
            </a:fld>
            <a:endParaRPr lang="es-CO"/>
          </a:p>
        </p:txBody>
      </p:sp>
    </p:spTree>
    <p:extLst>
      <p:ext uri="{BB962C8B-B14F-4D97-AF65-F5344CB8AC3E}">
        <p14:creationId xmlns:p14="http://schemas.microsoft.com/office/powerpoint/2010/main" val="3820815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5" y="609600"/>
            <a:ext cx="809413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4" y="4013201"/>
            <a:ext cx="8596668"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D9B48A6-FD3D-41B8-B55B-CEFE6C756416}" type="datetimeFigureOut">
              <a:rPr lang="es-CO" smtClean="0"/>
              <a:pPr/>
              <a:t>01/05/2014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F1595AF-87C6-4779-B503-B040662515C0}" type="slidenum">
              <a:rPr lang="es-CO" smtClean="0"/>
              <a:pPr/>
              <a:t>‹Nº›</a:t>
            </a:fld>
            <a:endParaRPr lang="es-C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2"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52109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4" y="4013201"/>
            <a:ext cx="8596668"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D9B48A6-FD3D-41B8-B55B-CEFE6C756416}" type="datetimeFigureOut">
              <a:rPr lang="es-CO" smtClean="0"/>
              <a:pPr/>
              <a:t>01/05/2014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F1595AF-87C6-4779-B503-B040662515C0}" type="slidenum">
              <a:rPr lang="es-CO" smtClean="0"/>
              <a:pPr/>
              <a:t>‹Nº›</a:t>
            </a:fld>
            <a:endParaRPr lang="es-CO"/>
          </a:p>
        </p:txBody>
      </p:sp>
    </p:spTree>
    <p:extLst>
      <p:ext uri="{BB962C8B-B14F-4D97-AF65-F5344CB8AC3E}">
        <p14:creationId xmlns:p14="http://schemas.microsoft.com/office/powerpoint/2010/main" val="3093105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D9B48A6-FD3D-41B8-B55B-CEFE6C756416}" type="datetimeFigureOut">
              <a:rPr lang="es-CO" smtClean="0"/>
              <a:pPr/>
              <a:t>01/05/2014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F1595AF-87C6-4779-B503-B040662515C0}" type="slidenum">
              <a:rPr lang="es-CO" smtClean="0"/>
              <a:pPr/>
              <a:t>‹Nº›</a:t>
            </a:fld>
            <a:endParaRPr lang="es-CO"/>
          </a:p>
        </p:txBody>
      </p:sp>
    </p:spTree>
    <p:extLst>
      <p:ext uri="{BB962C8B-B14F-4D97-AF65-F5344CB8AC3E}">
        <p14:creationId xmlns:p14="http://schemas.microsoft.com/office/powerpoint/2010/main" val="582962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600"/>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49"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D9B48A6-FD3D-41B8-B55B-CEFE6C756416}" type="datetimeFigureOut">
              <a:rPr lang="es-CO" smtClean="0"/>
              <a:pPr/>
              <a:t>01/05/2014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F1595AF-87C6-4779-B503-B040662515C0}" type="slidenum">
              <a:rPr lang="es-CO" smtClean="0"/>
              <a:pPr/>
              <a:t>‹Nº›</a:t>
            </a:fld>
            <a:endParaRPr lang="es-CO"/>
          </a:p>
        </p:txBody>
      </p:sp>
    </p:spTree>
    <p:extLst>
      <p:ext uri="{BB962C8B-B14F-4D97-AF65-F5344CB8AC3E}">
        <p14:creationId xmlns:p14="http://schemas.microsoft.com/office/powerpoint/2010/main" val="3083325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D9B48A6-FD3D-41B8-B55B-CEFE6C756416}" type="datetimeFigureOut">
              <a:rPr lang="es-CO" smtClean="0"/>
              <a:pPr/>
              <a:t>01/05/2014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F1595AF-87C6-4779-B503-B040662515C0}" type="slidenum">
              <a:rPr lang="es-CO" smtClean="0"/>
              <a:pPr/>
              <a:t>‹Nº›</a:t>
            </a:fld>
            <a:endParaRPr lang="es-CO"/>
          </a:p>
        </p:txBody>
      </p:sp>
    </p:spTree>
    <p:extLst>
      <p:ext uri="{BB962C8B-B14F-4D97-AF65-F5344CB8AC3E}">
        <p14:creationId xmlns:p14="http://schemas.microsoft.com/office/powerpoint/2010/main" val="1181403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8"/>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D9B48A6-FD3D-41B8-B55B-CEFE6C756416}" type="datetimeFigureOut">
              <a:rPr lang="es-CO" smtClean="0"/>
              <a:pPr/>
              <a:t>01/05/2014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F1595AF-87C6-4779-B503-B040662515C0}" type="slidenum">
              <a:rPr lang="es-CO" smtClean="0"/>
              <a:pPr/>
              <a:t>‹Nº›</a:t>
            </a:fld>
            <a:endParaRPr lang="es-CO"/>
          </a:p>
        </p:txBody>
      </p:sp>
    </p:spTree>
    <p:extLst>
      <p:ext uri="{BB962C8B-B14F-4D97-AF65-F5344CB8AC3E}">
        <p14:creationId xmlns:p14="http://schemas.microsoft.com/office/powerpoint/2010/main" val="932155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5" y="2160589"/>
            <a:ext cx="4184036"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1" y="2160590"/>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D9B48A6-FD3D-41B8-B55B-CEFE6C756416}" type="datetimeFigureOut">
              <a:rPr lang="es-CO" smtClean="0"/>
              <a:pPr/>
              <a:t>01/05/2014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F1595AF-87C6-4779-B503-B040662515C0}" type="slidenum">
              <a:rPr lang="es-CO" smtClean="0"/>
              <a:pPr/>
              <a:t>‹Nº›</a:t>
            </a:fld>
            <a:endParaRPr lang="es-CO"/>
          </a:p>
        </p:txBody>
      </p:sp>
    </p:spTree>
    <p:extLst>
      <p:ext uri="{BB962C8B-B14F-4D97-AF65-F5344CB8AC3E}">
        <p14:creationId xmlns:p14="http://schemas.microsoft.com/office/powerpoint/2010/main" val="4011191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7"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7"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4"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8"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D9B48A6-FD3D-41B8-B55B-CEFE6C756416}" type="datetimeFigureOut">
              <a:rPr lang="es-CO" smtClean="0"/>
              <a:pPr/>
              <a:t>01/05/2014</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0F1595AF-87C6-4779-B503-B040662515C0}" type="slidenum">
              <a:rPr lang="es-CO" smtClean="0"/>
              <a:pPr/>
              <a:t>‹Nº›</a:t>
            </a:fld>
            <a:endParaRPr lang="es-CO"/>
          </a:p>
        </p:txBody>
      </p:sp>
    </p:spTree>
    <p:extLst>
      <p:ext uri="{BB962C8B-B14F-4D97-AF65-F5344CB8AC3E}">
        <p14:creationId xmlns:p14="http://schemas.microsoft.com/office/powerpoint/2010/main" val="3039059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D9B48A6-FD3D-41B8-B55B-CEFE6C756416}" type="datetimeFigureOut">
              <a:rPr lang="es-CO" smtClean="0"/>
              <a:pPr/>
              <a:t>01/05/2014</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0F1595AF-87C6-4779-B503-B040662515C0}" type="slidenum">
              <a:rPr lang="es-CO" smtClean="0"/>
              <a:pPr/>
              <a:t>‹Nº›</a:t>
            </a:fld>
            <a:endParaRPr lang="es-CO"/>
          </a:p>
        </p:txBody>
      </p:sp>
    </p:spTree>
    <p:extLst>
      <p:ext uri="{BB962C8B-B14F-4D97-AF65-F5344CB8AC3E}">
        <p14:creationId xmlns:p14="http://schemas.microsoft.com/office/powerpoint/2010/main" val="3571234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9B48A6-FD3D-41B8-B55B-CEFE6C756416}" type="datetimeFigureOut">
              <a:rPr lang="es-CO" smtClean="0"/>
              <a:pPr/>
              <a:t>01/05/2014</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0F1595AF-87C6-4779-B503-B040662515C0}" type="slidenum">
              <a:rPr lang="es-CO" smtClean="0"/>
              <a:pPr/>
              <a:t>‹Nº›</a:t>
            </a:fld>
            <a:endParaRPr lang="es-CO"/>
          </a:p>
        </p:txBody>
      </p:sp>
    </p:spTree>
    <p:extLst>
      <p:ext uri="{BB962C8B-B14F-4D97-AF65-F5344CB8AC3E}">
        <p14:creationId xmlns:p14="http://schemas.microsoft.com/office/powerpoint/2010/main" val="804125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3"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3" y="514925"/>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3"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D9B48A6-FD3D-41B8-B55B-CEFE6C756416}" type="datetimeFigureOut">
              <a:rPr lang="es-CO" smtClean="0"/>
              <a:pPr/>
              <a:t>01/05/2014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F1595AF-87C6-4779-B503-B040662515C0}" type="slidenum">
              <a:rPr lang="es-CO" smtClean="0"/>
              <a:pPr/>
              <a:t>‹Nº›</a:t>
            </a:fld>
            <a:endParaRPr lang="es-CO"/>
          </a:p>
        </p:txBody>
      </p:sp>
    </p:spTree>
    <p:extLst>
      <p:ext uri="{BB962C8B-B14F-4D97-AF65-F5344CB8AC3E}">
        <p14:creationId xmlns:p14="http://schemas.microsoft.com/office/powerpoint/2010/main" val="2158216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6"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6"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D9B48A6-FD3D-41B8-B55B-CEFE6C756416}" type="datetimeFigureOut">
              <a:rPr lang="es-CO" smtClean="0"/>
              <a:pPr/>
              <a:t>01/05/2014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F1595AF-87C6-4779-B503-B040662515C0}" type="slidenum">
              <a:rPr lang="es-CO" smtClean="0"/>
              <a:pPr/>
              <a:t>‹Nº›</a:t>
            </a:fld>
            <a:endParaRPr lang="es-CO"/>
          </a:p>
        </p:txBody>
      </p:sp>
    </p:spTree>
    <p:extLst>
      <p:ext uri="{BB962C8B-B14F-4D97-AF65-F5344CB8AC3E}">
        <p14:creationId xmlns:p14="http://schemas.microsoft.com/office/powerpoint/2010/main" val="2217754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6"/>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90"/>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2" y="6041363"/>
            <a:ext cx="91194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D9B48A6-FD3D-41B8-B55B-CEFE6C756416}" type="datetimeFigureOut">
              <a:rPr lang="es-CO" smtClean="0"/>
              <a:pPr/>
              <a:t>01/05/2014</a:t>
            </a:fld>
            <a:endParaRPr lang="es-CO"/>
          </a:p>
        </p:txBody>
      </p:sp>
      <p:sp>
        <p:nvSpPr>
          <p:cNvPr id="5" name="Footer Placeholder 4"/>
          <p:cNvSpPr>
            <a:spLocks noGrp="1"/>
          </p:cNvSpPr>
          <p:nvPr>
            <p:ph type="ftr" sz="quarter" idx="3"/>
          </p:nvPr>
        </p:nvSpPr>
        <p:spPr>
          <a:xfrm>
            <a:off x="677334" y="6041363"/>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590663" y="6041363"/>
            <a:ext cx="683339" cy="365125"/>
          </a:xfrm>
          <a:prstGeom prst="rect">
            <a:avLst/>
          </a:prstGeom>
        </p:spPr>
        <p:txBody>
          <a:bodyPr vert="horz" lIns="91440" tIns="45720" rIns="91440" bIns="45720" rtlCol="0" anchor="ctr"/>
          <a:lstStyle>
            <a:lvl1pPr algn="r">
              <a:defRPr sz="900">
                <a:solidFill>
                  <a:schemeClr val="accent1"/>
                </a:solidFill>
              </a:defRPr>
            </a:lvl1pPr>
          </a:lstStyle>
          <a:p>
            <a:fld id="{0F1595AF-87C6-4779-B503-B040662515C0}" type="slidenum">
              <a:rPr lang="es-CO" smtClean="0"/>
              <a:pPr/>
              <a:t>‹Nº›</a:t>
            </a:fld>
            <a:endParaRPr lang="es-CO"/>
          </a:p>
        </p:txBody>
      </p:sp>
    </p:spTree>
    <p:extLst>
      <p:ext uri="{BB962C8B-B14F-4D97-AF65-F5344CB8AC3E}">
        <p14:creationId xmlns:p14="http://schemas.microsoft.com/office/powerpoint/2010/main" val="24679477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5.png"/><Relationship Id="rId7" Type="http://schemas.openxmlformats.org/officeDocument/2006/relationships/slide" Target="slide11.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slide" Target="slide8.xml"/></Relationships>
</file>

<file path=ppt/slides/_rels/slide11.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15.xml"/><Relationship Id="rId7" Type="http://schemas.openxmlformats.org/officeDocument/2006/relationships/image" Target="../media/image9.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6.xml"/><Relationship Id="rId4" Type="http://schemas.openxmlformats.org/officeDocument/2006/relationships/slide" Target="slide17.xml"/></Relationships>
</file>

<file path=ppt/slides/_rels/slide1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16.xml"/><Relationship Id="rId7" Type="http://schemas.openxmlformats.org/officeDocument/2006/relationships/image" Target="../media/image9.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15.xml"/><Relationship Id="rId4" Type="http://schemas.openxmlformats.org/officeDocument/2006/relationships/slide" Target="slide1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hyperlink" Target="file:///F:\JCROSS.htm" TargetMode="External"/><Relationship Id="rId4" Type="http://schemas.openxmlformats.org/officeDocument/2006/relationships/hyperlink" Target="file:///F:\jcloze%201.ht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hyperlink" Target="jquiz.htm" TargetMode="External"/><Relationship Id="rId4" Type="http://schemas.openxmlformats.org/officeDocument/2006/relationships/image" Target="../media/image8.gif"/></Relationships>
</file>

<file path=ppt/slides/_rels/slide1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3.gif"/><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4.xml"/><Relationship Id="rId7" Type="http://schemas.openxmlformats.org/officeDocument/2006/relationships/slide" Target="slide14.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6.xml"/><Relationship Id="rId4" Type="http://schemas.openxmlformats.org/officeDocument/2006/relationships/image" Target="../media/image6.png"/><Relationship Id="rId9" Type="http://schemas.openxmlformats.org/officeDocument/2006/relationships/slide" Target="slide7.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gif"/><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video" Target="file:///G:\ALIMENTOS_SALUDABLES_EN_LAS_ESCUELAS.mp4" TargetMode="External"/><Relationship Id="rId5" Type="http://schemas.openxmlformats.org/officeDocument/2006/relationships/image" Target="../media/image11.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irgendelaencina2blog.files.wordpress.com/2013/09/aparato-digestivo-mud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54589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ctrTitle"/>
          </p:nvPr>
        </p:nvSpPr>
        <p:spPr>
          <a:xfrm>
            <a:off x="-1055433" y="1731729"/>
            <a:ext cx="9144000" cy="1364805"/>
          </a:xfrm>
        </p:spPr>
        <p:txBody>
          <a:bodyPr>
            <a:noAutofit/>
          </a:bodyPr>
          <a:lstStyle/>
          <a:p>
            <a:r>
              <a:rPr lang="es-CO" sz="7200" b="1" dirty="0" smtClean="0">
                <a:ln w="6600">
                  <a:solidFill>
                    <a:schemeClr val="accent2"/>
                  </a:solidFill>
                  <a:prstDash val="solid"/>
                </a:ln>
                <a:solidFill>
                  <a:srgbClr val="FFFFFF"/>
                </a:solidFill>
                <a:effectLst>
                  <a:outerShdw dist="38100" dir="2700000" algn="tl" rotWithShape="0">
                    <a:schemeClr val="accent2"/>
                  </a:outerShdw>
                </a:effectLst>
                <a:latin typeface="Aharoni" panose="02010803020104030203" pitchFamily="2" charset="-79"/>
                <a:cs typeface="Aharoni" panose="02010803020104030203" pitchFamily="2" charset="-79"/>
              </a:rPr>
              <a:t>EL SISTEMA    DIGESTIVO</a:t>
            </a:r>
            <a:endParaRPr lang="es-CO" sz="7200" b="1" dirty="0">
              <a:ln w="6600">
                <a:solidFill>
                  <a:schemeClr val="accent2"/>
                </a:solidFill>
                <a:prstDash val="solid"/>
              </a:ln>
              <a:solidFill>
                <a:srgbClr val="FFFFFF"/>
              </a:solidFill>
              <a:effectLst>
                <a:outerShdw dist="38100" dir="2700000" algn="tl" rotWithShape="0">
                  <a:schemeClr val="accent2"/>
                </a:outerShdw>
              </a:effectLst>
              <a:latin typeface="Aharoni" panose="02010803020104030203" pitchFamily="2" charset="-79"/>
              <a:cs typeface="Aharoni" panose="02010803020104030203" pitchFamily="2" charset="-79"/>
            </a:endParaRPr>
          </a:p>
        </p:txBody>
      </p:sp>
      <p:pic>
        <p:nvPicPr>
          <p:cNvPr id="2057" name="Picture 9" descr="http://3.bp.blogspot.com/-T0scb2f1z0k/UGsijtZDGsI/AAAAAAAADi8/HfXaf8x1yZc/s640/comida-divertida-1.jpg"/>
          <p:cNvPicPr>
            <a:picLocks noChangeAspect="1" noChangeArrowheads="1"/>
          </p:cNvPicPr>
          <p:nvPr/>
        </p:nvPicPr>
        <p:blipFill>
          <a:blip r:embed="rId4" cstate="print"/>
          <a:srcRect b="13103"/>
          <a:stretch>
            <a:fillRect/>
          </a:stretch>
        </p:blipFill>
        <p:spPr bwMode="auto">
          <a:xfrm rot="1498318">
            <a:off x="8375699" y="645903"/>
            <a:ext cx="3531658" cy="2130500"/>
          </a:xfrm>
          <a:prstGeom prst="rect">
            <a:avLst/>
          </a:prstGeom>
          <a:noFill/>
        </p:spPr>
      </p:pic>
      <p:sp>
        <p:nvSpPr>
          <p:cNvPr id="10" name="9 CuadroTexto"/>
          <p:cNvSpPr txBox="1"/>
          <p:nvPr/>
        </p:nvSpPr>
        <p:spPr>
          <a:xfrm flipH="1">
            <a:off x="3205776" y="4328111"/>
            <a:ext cx="3672408" cy="1200329"/>
          </a:xfrm>
          <a:prstGeom prst="rect">
            <a:avLst/>
          </a:prstGeom>
          <a:noFill/>
        </p:spPr>
        <p:txBody>
          <a:bodyPr wrap="square" rtlCol="0">
            <a:spAutoFit/>
          </a:bodyPr>
          <a:lstStyle/>
          <a:p>
            <a:r>
              <a:rPr lang="es-CO" dirty="0" smtClean="0"/>
              <a:t>YESENIA ANGARITA PIMIENTO</a:t>
            </a:r>
          </a:p>
          <a:p>
            <a:r>
              <a:rPr lang="es-CO" dirty="0" smtClean="0"/>
              <a:t>LICENCIATURA</a:t>
            </a:r>
          </a:p>
          <a:p>
            <a:r>
              <a:rPr lang="es-CO" dirty="0" smtClean="0"/>
              <a:t>V SEMESTRE</a:t>
            </a:r>
          </a:p>
          <a:p>
            <a:r>
              <a:rPr lang="es-CO" dirty="0" smtClean="0"/>
              <a:t>2014</a:t>
            </a:r>
            <a:endParaRPr lang="es-CO" dirty="0"/>
          </a:p>
        </p:txBody>
      </p:sp>
      <p:pic>
        <p:nvPicPr>
          <p:cNvPr id="2059" name="Picture 11" descr="http://comidanarede.hospedagemdesites.ws/wp-content/uploads/2012/05/17-pintinhos1.jpg"/>
          <p:cNvPicPr>
            <a:picLocks noChangeAspect="1" noChangeArrowheads="1"/>
          </p:cNvPicPr>
          <p:nvPr/>
        </p:nvPicPr>
        <p:blipFill>
          <a:blip r:embed="rId5" cstate="print"/>
          <a:srcRect/>
          <a:stretch>
            <a:fillRect/>
          </a:stretch>
        </p:blipFill>
        <p:spPr bwMode="auto">
          <a:xfrm rot="20728690">
            <a:off x="8413799" y="4291394"/>
            <a:ext cx="3565087" cy="2154044"/>
          </a:xfrm>
          <a:prstGeom prst="rect">
            <a:avLst/>
          </a:prstGeom>
          <a:noFill/>
        </p:spPr>
      </p:pic>
    </p:spTree>
    <p:extLst>
      <p:ext uri="{BB962C8B-B14F-4D97-AF65-F5344CB8AC3E}">
        <p14:creationId xmlns:p14="http://schemas.microsoft.com/office/powerpoint/2010/main" val="275597624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1000"/>
                                        <p:tgtEl>
                                          <p:spTgt spid="1026"/>
                                        </p:tgtEl>
                                      </p:cBhvr>
                                    </p:animEffect>
                                    <p:anim calcmode="lin" valueType="num">
                                      <p:cBhvr>
                                        <p:cTn id="26" dur="1000" fill="hold"/>
                                        <p:tgtEl>
                                          <p:spTgt spid="1026"/>
                                        </p:tgtEl>
                                        <p:attrNameLst>
                                          <p:attrName>ppt_x</p:attrName>
                                        </p:attrNameLst>
                                      </p:cBhvr>
                                      <p:tavLst>
                                        <p:tav tm="0">
                                          <p:val>
                                            <p:strVal val="#ppt_x"/>
                                          </p:val>
                                        </p:tav>
                                        <p:tav tm="100000">
                                          <p:val>
                                            <p:strVal val="#ppt_x"/>
                                          </p:val>
                                        </p:tav>
                                      </p:tavLst>
                                    </p:anim>
                                    <p:anim calcmode="lin" valueType="num">
                                      <p:cBhvr>
                                        <p:cTn id="2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057"/>
                                        </p:tgtEl>
                                        <p:attrNameLst>
                                          <p:attrName>style.visibility</p:attrName>
                                        </p:attrNameLst>
                                      </p:cBhvr>
                                      <p:to>
                                        <p:strVal val="visible"/>
                                      </p:to>
                                    </p:set>
                                    <p:animEffect transition="in" filter="circle(in)">
                                      <p:cBhvr>
                                        <p:cTn id="32" dur="2000"/>
                                        <p:tgtEl>
                                          <p:spTgt spid="205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059"/>
                                        </p:tgtEl>
                                        <p:attrNameLst>
                                          <p:attrName>style.visibility</p:attrName>
                                        </p:attrNameLst>
                                      </p:cBhvr>
                                      <p:to>
                                        <p:strVal val="visible"/>
                                      </p:to>
                                    </p:set>
                                    <p:animEffect transition="in" filter="fade">
                                      <p:cBhvr>
                                        <p:cTn id="37" dur="1000"/>
                                        <p:tgtEl>
                                          <p:spTgt spid="2059"/>
                                        </p:tgtEl>
                                      </p:cBhvr>
                                    </p:animEffect>
                                    <p:anim calcmode="lin" valueType="num">
                                      <p:cBhvr>
                                        <p:cTn id="38" dur="1000" fill="hold"/>
                                        <p:tgtEl>
                                          <p:spTgt spid="2059"/>
                                        </p:tgtEl>
                                        <p:attrNameLst>
                                          <p:attrName>ppt_x</p:attrName>
                                        </p:attrNameLst>
                                      </p:cBhvr>
                                      <p:tavLst>
                                        <p:tav tm="0">
                                          <p:val>
                                            <p:strVal val="#ppt_x"/>
                                          </p:val>
                                        </p:tav>
                                        <p:tav tm="100000">
                                          <p:val>
                                            <p:strVal val="#ppt_x"/>
                                          </p:val>
                                        </p:tav>
                                      </p:tavLst>
                                    </p:anim>
                                    <p:anim calcmode="lin" valueType="num">
                                      <p:cBhvr>
                                        <p:cTn id="39" dur="1000" fill="hold"/>
                                        <p:tgtEl>
                                          <p:spTgt spid="205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80">
                                          <p:stCondLst>
                                            <p:cond delay="0"/>
                                          </p:stCondLst>
                                        </p:cTn>
                                        <p:tgtEl>
                                          <p:spTgt spid="10"/>
                                        </p:tgtEl>
                                      </p:cBhvr>
                                    </p:animEffect>
                                    <p:anim calcmode="lin" valueType="num">
                                      <p:cBhvr>
                                        <p:cTn id="4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0" dur="26">
                                          <p:stCondLst>
                                            <p:cond delay="650"/>
                                          </p:stCondLst>
                                        </p:cTn>
                                        <p:tgtEl>
                                          <p:spTgt spid="10"/>
                                        </p:tgtEl>
                                      </p:cBhvr>
                                      <p:to x="100000" y="60000"/>
                                    </p:animScale>
                                    <p:animScale>
                                      <p:cBhvr>
                                        <p:cTn id="51" dur="166" decel="50000">
                                          <p:stCondLst>
                                            <p:cond delay="676"/>
                                          </p:stCondLst>
                                        </p:cTn>
                                        <p:tgtEl>
                                          <p:spTgt spid="10"/>
                                        </p:tgtEl>
                                      </p:cBhvr>
                                      <p:to x="100000" y="100000"/>
                                    </p:animScale>
                                    <p:animScale>
                                      <p:cBhvr>
                                        <p:cTn id="52" dur="26">
                                          <p:stCondLst>
                                            <p:cond delay="1312"/>
                                          </p:stCondLst>
                                        </p:cTn>
                                        <p:tgtEl>
                                          <p:spTgt spid="10"/>
                                        </p:tgtEl>
                                      </p:cBhvr>
                                      <p:to x="100000" y="80000"/>
                                    </p:animScale>
                                    <p:animScale>
                                      <p:cBhvr>
                                        <p:cTn id="53" dur="166" decel="50000">
                                          <p:stCondLst>
                                            <p:cond delay="1338"/>
                                          </p:stCondLst>
                                        </p:cTn>
                                        <p:tgtEl>
                                          <p:spTgt spid="10"/>
                                        </p:tgtEl>
                                      </p:cBhvr>
                                      <p:to x="100000" y="100000"/>
                                    </p:animScale>
                                    <p:animScale>
                                      <p:cBhvr>
                                        <p:cTn id="54" dur="26">
                                          <p:stCondLst>
                                            <p:cond delay="1642"/>
                                          </p:stCondLst>
                                        </p:cTn>
                                        <p:tgtEl>
                                          <p:spTgt spid="10"/>
                                        </p:tgtEl>
                                      </p:cBhvr>
                                      <p:to x="100000" y="90000"/>
                                    </p:animScale>
                                    <p:animScale>
                                      <p:cBhvr>
                                        <p:cTn id="55" dur="166" decel="50000">
                                          <p:stCondLst>
                                            <p:cond delay="1668"/>
                                          </p:stCondLst>
                                        </p:cTn>
                                        <p:tgtEl>
                                          <p:spTgt spid="10"/>
                                        </p:tgtEl>
                                      </p:cBhvr>
                                      <p:to x="100000" y="100000"/>
                                    </p:animScale>
                                    <p:animScale>
                                      <p:cBhvr>
                                        <p:cTn id="56" dur="26">
                                          <p:stCondLst>
                                            <p:cond delay="1808"/>
                                          </p:stCondLst>
                                        </p:cTn>
                                        <p:tgtEl>
                                          <p:spTgt spid="10"/>
                                        </p:tgtEl>
                                      </p:cBhvr>
                                      <p:to x="100000" y="95000"/>
                                    </p:animScale>
                                    <p:animScale>
                                      <p:cBhvr>
                                        <p:cTn id="57"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9" name="Picture 15" descr="http://3.bp.blogspot.com/_B_VobchTSac/S7vNMAllfSI/AAAAAAAAAHs/Q31Os9r7L_Y/s1600/absorcioncolon.png"/>
          <p:cNvPicPr>
            <a:picLocks noChangeAspect="1" noChangeArrowheads="1"/>
          </p:cNvPicPr>
          <p:nvPr/>
        </p:nvPicPr>
        <p:blipFill>
          <a:blip r:embed="rId2" cstate="print"/>
          <a:srcRect/>
          <a:stretch>
            <a:fillRect/>
          </a:stretch>
        </p:blipFill>
        <p:spPr bwMode="auto">
          <a:xfrm>
            <a:off x="4790639" y="3941379"/>
            <a:ext cx="2177872" cy="2176133"/>
          </a:xfrm>
          <a:prstGeom prst="rect">
            <a:avLst/>
          </a:prstGeom>
          <a:noFill/>
        </p:spPr>
      </p:pic>
      <p:pic>
        <p:nvPicPr>
          <p:cNvPr id="1037" name="Picture 13" descr="http://biologiaygeologia.org/unidadbio/esa/cn3/biohumana/nutricion/U1_autoeval/digestivo2.png"/>
          <p:cNvPicPr>
            <a:picLocks noChangeAspect="1" noChangeArrowheads="1"/>
          </p:cNvPicPr>
          <p:nvPr/>
        </p:nvPicPr>
        <p:blipFill>
          <a:blip r:embed="rId3" cstate="print"/>
          <a:srcRect/>
          <a:stretch>
            <a:fillRect/>
          </a:stretch>
        </p:blipFill>
        <p:spPr bwMode="auto">
          <a:xfrm>
            <a:off x="675838" y="3861911"/>
            <a:ext cx="2445735" cy="2050318"/>
          </a:xfrm>
          <a:prstGeom prst="rect">
            <a:avLst/>
          </a:prstGeom>
          <a:noFill/>
        </p:spPr>
      </p:pic>
      <p:pic>
        <p:nvPicPr>
          <p:cNvPr id="1035" name="Picture 11"/>
          <p:cNvPicPr>
            <a:picLocks noChangeAspect="1" noChangeArrowheads="1"/>
          </p:cNvPicPr>
          <p:nvPr/>
        </p:nvPicPr>
        <p:blipFill>
          <a:blip r:embed="rId4" cstate="print"/>
          <a:srcRect/>
          <a:stretch>
            <a:fillRect/>
          </a:stretch>
        </p:blipFill>
        <p:spPr bwMode="auto">
          <a:xfrm>
            <a:off x="7301999" y="1106153"/>
            <a:ext cx="2486025" cy="1838325"/>
          </a:xfrm>
          <a:prstGeom prst="rect">
            <a:avLst/>
          </a:prstGeom>
          <a:noFill/>
          <a:ln w="9525">
            <a:noFill/>
            <a:miter lim="800000"/>
            <a:headEnd/>
            <a:tailEnd/>
          </a:ln>
          <a:effectLst/>
        </p:spPr>
      </p:pic>
      <p:pic>
        <p:nvPicPr>
          <p:cNvPr id="1034" name="Picture 10" descr="http://1.bp.blogspot.com/_t_wHKzZNo5o/S_6_M0IxjJI/AAAAAAAAB14/1WtGsGs_ISo/s400/Estomago+imagen+1.jpg"/>
          <p:cNvPicPr>
            <a:picLocks noChangeAspect="1" noChangeArrowheads="1"/>
          </p:cNvPicPr>
          <p:nvPr/>
        </p:nvPicPr>
        <p:blipFill>
          <a:blip r:embed="rId5" cstate="print"/>
          <a:srcRect b="11724"/>
          <a:stretch>
            <a:fillRect/>
          </a:stretch>
        </p:blipFill>
        <p:spPr bwMode="auto">
          <a:xfrm>
            <a:off x="4270360" y="930168"/>
            <a:ext cx="2161964" cy="1988013"/>
          </a:xfrm>
          <a:prstGeom prst="rect">
            <a:avLst/>
          </a:prstGeom>
          <a:noFill/>
        </p:spPr>
      </p:pic>
      <p:sp>
        <p:nvSpPr>
          <p:cNvPr id="12" name="11 Elipse"/>
          <p:cNvSpPr/>
          <p:nvPr/>
        </p:nvSpPr>
        <p:spPr>
          <a:xfrm>
            <a:off x="4151575" y="1014244"/>
            <a:ext cx="409904" cy="425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2</a:t>
            </a:r>
            <a:endParaRPr lang="es-ES" dirty="0"/>
          </a:p>
        </p:txBody>
      </p:sp>
      <p:sp>
        <p:nvSpPr>
          <p:cNvPr id="2" name="1 Título"/>
          <p:cNvSpPr>
            <a:spLocks noGrp="1"/>
          </p:cNvSpPr>
          <p:nvPr>
            <p:ph type="title"/>
          </p:nvPr>
        </p:nvSpPr>
        <p:spPr>
          <a:xfrm>
            <a:off x="693100" y="15766"/>
            <a:ext cx="8596668" cy="1320800"/>
          </a:xfrm>
        </p:spPr>
        <p:txBody>
          <a:bodyPr/>
          <a:lstStyle/>
          <a:p>
            <a:r>
              <a:rPr lang="es-ES" dirty="0" smtClean="0"/>
              <a:t>Proceso digestivo</a:t>
            </a:r>
            <a:endParaRPr lang="es-ES" dirty="0"/>
          </a:p>
        </p:txBody>
      </p:sp>
      <p:sp>
        <p:nvSpPr>
          <p:cNvPr id="10" name="9 Elipse"/>
          <p:cNvSpPr/>
          <p:nvPr/>
        </p:nvSpPr>
        <p:spPr>
          <a:xfrm>
            <a:off x="851341" y="882840"/>
            <a:ext cx="409904" cy="425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1</a:t>
            </a:r>
            <a:endParaRPr lang="es-ES" dirty="0"/>
          </a:p>
        </p:txBody>
      </p:sp>
      <p:sp>
        <p:nvSpPr>
          <p:cNvPr id="11" name="10 Elipse"/>
          <p:cNvSpPr/>
          <p:nvPr/>
        </p:nvSpPr>
        <p:spPr>
          <a:xfrm>
            <a:off x="7199578" y="924895"/>
            <a:ext cx="409904" cy="425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3</a:t>
            </a:r>
            <a:endParaRPr lang="es-ES" dirty="0"/>
          </a:p>
        </p:txBody>
      </p:sp>
      <p:sp>
        <p:nvSpPr>
          <p:cNvPr id="13" name="12 Elipse"/>
          <p:cNvSpPr/>
          <p:nvPr/>
        </p:nvSpPr>
        <p:spPr>
          <a:xfrm>
            <a:off x="825062" y="4162094"/>
            <a:ext cx="409904" cy="425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4</a:t>
            </a:r>
            <a:endParaRPr lang="es-ES" dirty="0"/>
          </a:p>
        </p:txBody>
      </p:sp>
      <p:sp>
        <p:nvSpPr>
          <p:cNvPr id="14" name="13 Elipse"/>
          <p:cNvSpPr/>
          <p:nvPr/>
        </p:nvSpPr>
        <p:spPr>
          <a:xfrm>
            <a:off x="4256677" y="4219900"/>
            <a:ext cx="409904" cy="425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5</a:t>
            </a:r>
            <a:endParaRPr lang="es-ES" dirty="0"/>
          </a:p>
        </p:txBody>
      </p:sp>
      <p:sp>
        <p:nvSpPr>
          <p:cNvPr id="1026" name="AutoShape 2" descr="data:image/jpeg;base64,/9j/4AAQSkZJRgABAQAAAQABAAD/2wCEAAkGBhQSEBQUExQVFRUWGBcaFhcYGBUYGBcgGBcaGBocFxcYHCYeFx0jGhgUHy8gJScpLCwsFR8xNTAqNSYrLCkBCQoKDgwOGg8PGi0kHyQsLDAsLC4sLSwqMSwpLCwsLSwsLywsLCwsLDAtLCwsLCwsLCwsLCwsLCwsLCwsLCwsLP/AABEIAPgAzAMBIgACEQEDEQH/xAAcAAACAwEBAQEAAAAAAAAAAAAABQQGBwMCAQj/xABIEAABAgMEBwUECQIDBgcAAAABAhEAAyEEBRIxBkFRYXGBkRMiMqGxUsHR8AcUI0JicoKS4bLxM6LCFkNTY3OTFSQ0VIPS4v/EABoBAAIDAQEAAAAAAAAAAAAAAAADAQIEBQb/xAAzEQACAQIFAQYEBgIDAAAAAAAAAQIDEQQSITFBUQUTYXGh8CIykeFCUoGxwdEj8RQVM//aAAwDAQACEQMRAD8A3GCCCAAggggAIIIIACCOVptKZaFLWQlKQSScgBGeX5prOnEiTilSxrFJit5P3OArv1CrkkacPhp13aO3U0G1W+XKDzJiEDapSU+piANK7I7fWZP70+rtGY2a7zMZZ+8oJc1UdZLmppEmbdDSiquIFXAgH4Vimc6a7MprSUtTULPe8ldETpSvyrQfQxLjIV3ASpu6RSpG0t5VMd7FYJqArs5q5ZSSGQpaQWDjIgVG6JzlJdmx/DP0NXjytYAckAbTQRngm2ug+tTWIrRBIo+ZD+cQ5ly9oomatczw1USouXfxOwp5wZxUezvzTX6e0aGq/LOCxnyQf+oj4x9l31IUWE6UTsExBPrFAVcKAR3QAHSd+yu2ONo0eRhLAuBrYjnTXBnY1dn0n+N/Q1J4IzG77FMQEmVOmy3CSEpVRz+E90jlDmzaYzpJCZye2S3jQnCsbXR4Vcm4GJU0Z6nZ818jv6MusER7Db0TkCZLUFJORHoRmCNhrEiLnPaadmEEEEBAQQQQAEEEEABBBBAAQQQQAEEEIdML/wDq0lkH7WY4R+H2l/pBHMiIbsXp05VJKEd2INML7+sTRZZZ7iVfaK9pSa4eCWc/ib2YWXJYXluRXH/QH9XiPo7ZHmBWqo50+Jh1LtCZcpe4knc4JPzvhN76s9JlVGHdQ8D1Y7EEiUnYVK9f5j2uUFIwjWSKnPu+UQ5V4BpT5mWT6v6npCqXpBhQxqvE4G0Evq6dILgqU5O/vdlgStKQDmXA8/e4EfTNCStIrkPIwju+TPtGJKQEDFixKckOpwAE51ENv9jJpJUqeoElzgQBkCBmonImJSb2E1J0abcZy1/U7i2JxhH4a7dhPoI9We2pJNB4+jfCK1eV1TJEys1ZcFlUq1CKihFOsSrt0aWtimatLjvGmZ1JYV1PvpqMRrewSVHu+8zaMa/+JhQVXKYw6f2ESJ9rBTlmW5AvENWgSwO7OVSodKTXbRQhLajPlTAhff7NicNCRtrU5txiXdBTdCq7Qe2vQtSUJYEZhLgccvM+cRZ1nwjUXNN9IVWG+u0VhYgvUbABrevlsh2mekIFHUHaI3BwlTfW4nkqm2JZmyS6Q3aSj4VswNdStivUUjQbqvRFolJmyy6VdQdYUNRBpFRtEkGXm7lXPUfQ9YgaMXibHPSiYfs5wGLYhRolXDJJO8HVFou2grEUVXg5r5l6+/saRBBBDThhBBBAAQQQQAEEEEABBBBABztNoTLQpayyUglROoAOYyW9bxVap0yapxTup9lIIAHGpJ3kxZ/pDvmibOk5subwHgSeJ736RtitWFaVKANAJZSo8/5EKm+Dv9nUMkO9e728vuTdHrSAkDXj9Uf/AJML7Rb/APGD0UQ36S3oI5z5gl4SCykuFcUkgHmDD+5NDFFKZ0+lUlMojU+czf8Ah1a60FUrmytUp0E6kueCJc2jU21BClPLlJDBRHeWHJ7iT/UabAYtp0VkIkqQhADguTVSqZlRq8OQlqR9AhqikcCvi6lZ66LoJdFLHhs6FEMpQfg+XkAOUOo8ypbJAj1E7Gecs8nJ8iXSW7O1QlswtLndkf8AKT5QysVlCEgANTpujtMlu3EeUeoLA5txUeEEIrzugLtctZq6FAjUSlQYnawWegh7EaePtZR/OOqQr/TAQpOOxAt+jEqcllBlDwqDBSeBHoXG6Knb5U6yLwzjjQo9yYB4vwn2Tr3tTdokLb9sCZ8tMpWSlB+ABUeGQrFXG5qw+KlRdnrHp/RW5NqClYXokMTnmSTzjneF3Bcxb+EIKf3EP5NHCddqrFNwKP2S3MuYdZDd1RyBAB49REywW8KxKHectx1k9YX4M7F9O8p7D3RG9itCpMwvMksHOa0HwK3lqHeN8WCM5t1rVItKZ0sEplBlj20nxp35ON4TGgWS1JmoStBCkqAKSNYMNizj4ujkamtpfudoIIIsYgggggAIIIIACI1425MmUuYrJAJ47AN5LAcYkxQfpAvrEsWdJohlTN6iHSnkDi/UnZEN2Row1F1qih9fIqlqtKpi1TFl1LJUridQ3AMBuAjpOnpSSU+FSK7qV8xEeFFp0rlyJwdBmYGLOMLioxPmN0Zz1VSSpwv04LtordIUozJgqlihJ1O/eI27NjvnlbNJdI5dlsS5y6szJBYqUTQDZr6RjFg+lC0S3SiVKL5OFd1L0S4UHAyD6g2yEmkelFotR+3mOlNQkUQnkNe+GZ4pWR56pTrV556m3vRG73V9I9gnICvrCEE5pmHAoHZ3qHkYkWz6QLBLSSbTLO5BKzyCAY/Nlls795XIRLUphFHWtwMjgE9W9D9JXHpNItUlMxC0977pUkKSXYhQehicu8JKQ5mIA3rSPUx+UJ16gZfH+I+SbwxZHkQIt3jtsJeFhmsp+n3P0vb9PLFKmIQqfLOJ6pVjCW9oodnNIdWW2S5oxS1pWk5FJCh1Efl2VMcPHRKyMiRwivfdUPfZ918MvQ/UmHj0hNMv2zm1iX28oLQlXdK0u6mAGeYAVTPvCPzpMvIihmK4YlHyEc5c8KyL7dvQ1g77wKLAa2ckfqYqDPiDbXp1iDYrWifMUtCgpCBhSUkEEnxlxwA5K2x+a+0LM5aJ9yX9Osk0TJKykjMfdUNik5ERKrLoD7PlbR6n6IvWxImyVomB0kdCMiDqIOuM5sdoMib2alDAMWFWWssT+LuGnSJyfpTs82zFUyYJMwDvS2JU/wCD2n1Oza8o4Wa8rPMu9aitJKnUpvuENhzywpAAOtjtMMaUthWHrzoSyyXw8r3yNLNMSuViapJwjWWo59Y+6L3obJPFmmF5cxsJ1ImKem5KiC2/iYQaJ3+Fy8TuwASKZlxlrLw4vi7+0lF6qIfOoJ8Pk/WFp8nXqQUrwlszRIIT6KXsbRZklX+IjuTNuJOs8Qyv1Q4h6POzg4ScXwEEEEBQIIIIAOFutaZUtcxXhQkqPIPGNzp6lqUtXiWSpXFRc/DlF5+kS9WQizpNV99f5UnujmoP+gxQZ00JSSchCpvU9F2ZRy03UfP7CvSO9uxlEJ8aqJ56/n3xTZ6GS5qSXJiVeE9U60DW57o9OpbrBfSR23ZpyBCeOAMTzKSecIb1HVZZm3+iCwWNpS5ivwjmqoHJKVHpC9sa9z1+dw90Pr8PZWaTL+8oGYob10T0QnzhTYpTB/nf5xW/Itxu1AkAQutqis4QWSM95/iJtomMktnkOfyTyjzZ5AAHy0QtNS1RZ/hF4sidkRrRJwEKTD5aHDQotvgPEQyMrsy1qSjEYWIuCeEdLxdDJyUQH3UBPNiBxO6Pl1SHShPtFI6sIl6WSMNtmDaSRzIPvEU5NF2qaFCUagIC7uKEZfA7ony5bBo8WiU4fXBmIdKyPcqbiSCNfltEeoiWNbKKdtRyofd5xLirVmOhLMjjapLjeIj2YlTpdmzGo8olz1sk74W2ee09toY+sXjewirlU1fksOiV8mRaEg+FT0OpWQ+dwjYLmmdokglyxJ4kUHIHzjB7WGUCKVB93wjUdBb/AAuWAXC8QBbhXlQdYvFjNZRcOVsWq5rYbNa3Ufs55CFbEqA7ijxOJPMRfYoV9WZMySWHjBps2NzrFj0Rvc2izJKj9oglEz8ydfMMrnDovg5mNhmiqq8mOoIIIYcwI8zJgSkqJYAEknIAVJj1FW+kC9Ozs4lA96cWP5EsVdXSn9RiG7IbRpurNQXJRb2vI2ieuafvHujYkUSOjPvJivX5MxNLGTFSzsSkOfhzhspTVitXjbAJM2Yc5isA/JL7ym4qwjlGWTPWytThZCq6f/UFeqWCrmkY/wCrAOccbus/a2kJejgE7HNTyAJiVZ09lZFLPimnCOAIWv8AzdmnkYgXfPwJWvaFDkzFuIcc4oYul/Mm3titU+atHhQlSgDRkoFB+3COJiNI8I4Rys85klzWr73rHuynuJ3BoHsTC2a/U8WmpSOPuHvMSIjWk95J4+oiSDFXsi0fmYQmvBTkDafn1hpaJjBtZhPbxVJhlNamfFS+GxZrqYTpT0AWj+oRI0zmA24MQWDFtoSP4itSr6GHvJJO5q/CPUq0FXfy2DYBEZWtyzrQkkojKCPMqaFCPq1sHhZpurXIJOFYOxTdXHvET4WzUuDtiXItIID0i8kIpys2jmJSp1olygWxqCX2Vj1fWjv1ecpKVElBGetwCDuoY5yrTgtMtYNQokcdXnDS32szpilqzUatkNQA4BhEt2sUVNVM1+ovnd+W42RP0evYyVpmAsD3V7tT8nhfYclJ3nzrHizFlKQdfyfnfBsXUtVLr+5ulz21MwpS7jAkPxB9C3WJmjlo7G3FJ8FoS365YJHVGLyig6BXpQBRYodJPCqfdF1vpJCUzk0VLaYnepJxHyBHOHJ8k1oKXw8SXr/s0KCOdmnhaErTVKgFDgQ48o6Q881sEZVpdePbWuYfuo+zT+knEf3lXICNOt9p7OVMX7CFK/akn3Rkd13eZpYvvVqff5wub4Ox2XBXlUfAjv614JRAzVQe+KhNxTFS5QrUMN2JwOaz6xYNOZKpSpb6sQ3F2LxXLqnqSrtR4ndJ2N4fjGaXU6dWeaWX3Ym6UTglfZpLplDAN5TVR5rKukLLPZlKThGT1MdUWftVOfCD1aGUtmplCKlXLotwp0e8eZ7EQ2AAZYjvy5tlHdMoM4SOBDesTZVkJzp6x3TZEjfGOVXqzpQw3RC8IGwdI+dmNg6Q0EkbB0j6ZQ2DoIp3g3uBNMkJ9kfPCOFpu6WQxLc/jDaz2M2hbSwyRmvb+XYN/SHlmuSzyvGpjrYB+ZNYaqklyZpUYy4X0M+NxoekynKJkq7U6lOBsb4xfsFj2rG+vwiLatHZM0PLU520BHMZecX7+b5ExwdKOqX1TX8sqcuyIByfeY7hAGodIlKs5krwzRrYK9AoZc8jEoSxsHSEyqPk106Ka00FjR5XKB1A8oamUNg6RzVZEndwiqqDHQYjtF0oVXwq1ERytGNObcR80hxOs5TvG2OKkvQxohWa8UYqmGjrZWYksqmW3tD0+RBbksoKGqvx9x5R0t9lwEKGQI5ao+zziSDG1STtJHNcWk4PdDvRa1NOI9tIPMUjWLPPE6QaOHL8MvOnWMMuW09nOQfZUByNPnhGxaP29CEqCiGJyJZ3Ay6Q2Omg2Lz07rdMueg9oJsglq8UlSpZ4DvJ/wAikjlFgio6Kz8Nrmo1TJaVjjLVgPkqX+2LdD47HBxcctV+Ov1Fmky2sVpP/JmeaCIz/RxsRcPwDqPLUN/wi+6Wn/yNo/6avSKdctmCZJViZSq5jy+TFJ7m/Au1GXiyifSlKoks3eA6uOUUmUsthGsxfvpFszyzUlig1d82+Wii2OUe0SCC+xoRPa5tmv8AIvFIZypYSABqiZY5Os8ojQzloYARyJs7dGKv5HSXKKiwDmJqblXrKRzPuEM7DZBLS2s5n51RJiFDqWlWd9BGbkXtT1PwhXeNnUFiUaEh1Mck5atZNOsWi321MqWpaskjLWTqA3k0isWdSnMxfjUcSjqGwDckMOUS4qOpWM5VHl+vvxJ060iRLwJofvEavwjhlCWZaVHW3CC0z8R3fNY5RKXUiUuEehMO09Y7SLepJd+eRiPBE2RVSaLAuam0y8KmxtT8Q1jcffC2xYiTLqVJ3OSNR9x3iIsicUmJi7QpKkzkVUmpHtpPiSeOfERW3DGJ6Zo8ce/f1JqbtmH7h5sPUx8m2BaalJbdX0h/ZrQmYhK0l0qDgx1g7tAq7KmREC0ScJ3GLXeN2hQKk0UK8f5hBNQ4IiusWMdqkdBYtAIIORhNNQUkiHcT7t0EtFuBmSsAQkhKlLLVZ2AAJNCI3YdvNZHIxuWMM70KcaKB4+VR741m4ZXaKRuDnl/LRKuD6KLLLDWlXbzFIcBJKUoyBKSC5zZy3CJOitnCUlQcgEhL5kJch/KN+Vrcw4WupKeXwLDcKD9fSPZkzX5rlgeY8oucU/RVL22afZkoH75ij/pi4Q6Gxy8c/wDLbwRAv+Rjss9IzVKmAccJbziiaOzQZQAzOs5By9Dro0aSRGW6NJwTFpP3Dh/apSfdFZ7mnAO9OcfJhaLN2dpkKUSQZiQcW8tsYDvZbotxA7UKYOE0oCXBqQdWYB5RUtJpIzBAUDSp40HFqxaU2ntbOmYwySpJL93EHqU1GdT7oIB2irqE/CxjekVmVLtc5Kk4PtFkJAYMVEpbcQxEdpJ7w4j1i2fSXdU+YJc7AlSJaSlRQXKQ7jEkgFhWtRwilS5pIoz63f3RxsXTcZnoOy66qUV1Wn0LMm3bRHyfeqUJKlUA1kwh+uTmb7Mb+8o9KCIsyYHxKUVqGRLU4AUTyrCUzY4LoSrbbFT1BShhQmqEnMn2le4aog2i0PQZeseJs8q4bI5xNru7KXSVogEkkAVJIAiyWS50JSygFE5k+7ZxhdcFmxLKzkig4n4D+qLjJs/2bayP7RohG4pyUdSkTLuaf2YyJz3M/o/SHk66kFGHCANRar8dcejZvtQvYkjzDeRVDky3lAbnETGO5MpZTPZsopUUnMFjHWzT2ocvSGWkFlymDgr3H3dISPWEyjwXUsruOrtt/wBXJBBMpRcgVMsnMga0nWNWe2LBLt6FAFKnByIq8UyTaSnePnKO0tYBeWvsycx908UmnMVil3yTli9Y/T+i0z7dQt1MV+PK7XOUGIlneCoPyYx8xsHUw4fNYXLU0U7JECcO8eMan9G9nwXeVlQZc1R/LhATXo8Zrd9iNonolpoZigOD5nkHPKNju25JVlkiShUwscSnLKdWzDkCzU2R1MFB3zHmu2K0cqpre9/01OklHZ2efMKcOIrUHzwpBINajJwNWKFd02Ts7MNoSkcyxMdtKyOwJQpIUsplKYuDiLEKD0IFXz6x9Ev7In8XuaN0tzHg42pt9WvT/ZL0IOKda1agZSP2pUT5qi3RV/o+k/8Alpi/+JOmKHAMgf0mLRFo7GPGO9aXvbQIzADs7xnBv95Mb9Rxj1jT4y/S+WUXhMzGMS1UzIKAgtxwmInsauzNZyj1R2vizqmnugBLkuXcnYAPmsMNFZwXY+zJUMOOWWzbMZ/hUI9gDsU5BqNs3UhbouQJ02SSSh8dCUlTdwimrJ2OoaiYrHc04pZ8O1+V/Ys9jnFiFAHNKnBYh822EMW3tGF3rZlSJy5cxJlqBLA0o9CDrDa43SaEJKQCpici7uxo54ExVPpTuOVNsyrQ57WUzHUUlQGE7WJcHjtimIpd5HyMOBxLoVPB6GWmc/3n5x5M4bREKXIKtw2xNs9l2Bzt+co5TSieojOc9kfU7+kdpcp66h802mO8qx7a7onWCRjmD2UMTx+6OXi5J2wtPM7I05MquxrdViwpSjWS6uJqegpyizpl/ZE7VADkD8YU3fLqVchDm8DglJTrAKj89Y2wVkYazvJRRXQPF86xDexIeS+tLdKg+ghBItTzZiPZlueJPwbrFg0emhyk63HWvxiIbjK/y36CO87G4WjaKeo8/SKZNlnLIiNKvawkHhlvEU6+LF3sWpWvYdh458X2wqqrajKbU4iVKn46xHqCZKrWhjjMC9RB5QpaktuO6O0fCYhKnq1lo17Qn6LZQkonWwFcxTKEskhKBmMQB7ytr01ND6dBzZixGNhRjdrUk6E6OoslmE+Yk9uoYqpJKEkOAkM7sxLVJLaosd0ICgZ6nK3VhCj4E5Du6lEVJNe80SbRaFKm9mEIW4xArbClqKcZljg2f4mdIWW9WCZLUQmWQooXhbCpJQpQOrJQS2sOoZGOtGKirI8rUnKpJyluxTficdrQxyT2kwaiQ6ZZ4spfIJ2CC+Z/ZSSQzgO4zc09I43WozVTJxFFkqG0JSGSDsoB1MR7V9raJMkKcLmIC0tsUFGv5QekLbuzv0afdxUX+FXZf9HbD2NkkyzmEDF+Y95X+YmGMEEOPPSk5ScnyEZ/9I9nafJX7SFJ/YoKH9aukaBFU+kayYrKlf8Aw5iSeCnQfNSekVlsasDPLXj9PqLZU0FFKgZfifZCFFoMi1ImKYB+82QSqh4tQ8Uwz0UlBiddfcG8/OPt+WVBQQSzZFWXQbnhXidv4c8qT2f8lnnHEkpYDJiGcEFwx1845i6EWqQqVNcpWkAqDA1Y0ozg15Qn0dt/ayUJJcodK6kEhLYahiHCk1/CYs/1XsziEwhBbukYjwCi5Y7wTvh26POVIOnNxe6MCnXfhmrRqQtSd5wqI90d0oAoIvmnuiCUKFolEgTF/aJNQFLdWJJ1AkENtUG2RUhc9e8tRGwAJ6mp6ERw61Cam1we1wWJhUoqS1ez8yDKQVqwoz1nUnjtP4c+ArDuyWQISEp6nMk5k7zHqVKCQAkAAZAUETbAgOSSKZfGLwgo6IbUm92MrvkgM/hTU7/7mIV+XiO8TQM53AQT7cBRNT5fzFQvy98boSXD95W3cPjDXLSxmp025ZmdtF5hm2pb/wC8Qt9zsAOVByh3dNqIIc1Bwq3FJZ/Q8DCHQtTWoHYn/UmJd82v6tbZgP8AhrYn8J8OIbcq8BsrC2uXfzNeBfSoTkNksefCK9eV3hSTSh8Q942GCx3jQOXGpQ8svWJirUFVKh1EXbUhEYypvTYpVtsZRRVU6l7Nyth35HdlEGZZCMq+sW+0IS5AYpPSuYhTPuhqy1MPZVUfpOaebjhGSVNr5TepJr4vuKLssomWiSgh8UyWluKwI3687UrEmWlDleSiQE0BNWOLIE5as4zjQfRCZOny5604ZUshaSQxmFJdIQDml2JVlqDvTRpJ761FJ7n5TmNxIy1b46WEjJQvJWPK9q1ISrJQd7L1Pkm7FIdXaErIbwpCWzYDxCv4tQ2RVNILaJuCzjxFWKZXwhBypniILbuMWC9b97KUuZmGZIpUmgAO89K7Ip1zSlTZypiicaiSad0uGYHYGAbcI0yfAvA0MzdWWy/cfpQESzSpADZMPkRF0JsfbWtc9mTLFPzLDeScX7xEbSK1lAxJNBTaCMP8RcNEbq+r2RCSGWrvr4qq3IYU/pisVdmvET7ug3zL2xzBBBDThBEK+bB21nmyvbQoDcWoeRY8omwQExbi00ZNcFsalXJBAAyLVrqZh0h3PloWli5VVzx2HVCPSSwdhbJqMkk40/lmOS3BWMcosNzrSEpCQACzO+IvlTzhHgenqyTiqsedRTcp+r2rCXwTRhcggYhVP+ofqEXxDTJWB2IaubMQRTWHAij6Q2XEO4KgvicBmq4yGbdIZXRffbShkJoISoanIJxN7JAUrkRF4Pg5uPpOSVZfr/BaV2NMyUZc4JUkhiNRy6NtzDPGN2m8ZcvNVHOHWopc4SQNqWMa7d1lSUqBcuGViLv89Ir+k2gNlnyViVKRJngOgpATiLUSoZEHJ8xFK1NzWgrAYqOHm817P3czU6Sy/ZX/AJfjHxWkqNSVH9o98RBodbTlZZ9P+Wr3isK5NiWskJBJGdMuL5Rz3FrdHqYVoT+Rp+TQ0VeK7StMsdxJzY1IFS590ObPo1Kwk4AW1kkkx40c0bKSVGqjR82GbD3nKkOrztgw9hJPeI7yvYGtauAfCNZ5xKRWdS2i3E1y2JKJww5KEwjgFJA4innHvSu7u0tyQXYpctmwNW3184aWezgTaBkolpQnqSfLD5xPvOwuqXOGbAHyf+l+Ri1tBee002Ik3UlCWs68qmXMLj9JAdHQj1hem/5bkKxJILFw+W8PFpt12SrQACjvM2bH9KnccIqt86ELlVQpwdSsx+oUPSIlFlqdRbMkC9pX/ET6esPdGbnVa1pUlJMgKHaLIISQC5Sl/ES2EtQOXOoo9DdAFWuYvtiuXKl5qSxxK9lJNMnJLFqbY1axyOxly5MiWtMpAbw1Z9WIgkkkknjD6NG/xSOb2hj1BOlT35fvk728dooBLlsik4SnPNQqA39jEeyTVS0dkoDEA5LvixO6natQRXJhuifaJKVSyQnCoAsaBSS20emuKlpRfhEpCQWmLSKjNKTUl9RJ7o5nVG1uxwKVKVWahHkVX9azNnFCBily1FRAyKmAVXcxHFSofSkYZWIVej6wMoW3LYCmWKDN1VZtj8o63xeAlhgPCSkDk9fnXCb8neyJKNGGy3F932D6xb0y80BQXM2MhqHipk8zGpRU/o9uzDJVPUO9PLj8gfD1OJXMRbIZBWRy8fVz1cq2jp/YQQQRcwBBBBABUfpDujHJE9I70rxb0Kz/AGllcMUVm571wg4ySR4dbuGAAjUZsoKSUqDhQIIOsEMRGRXpdi7JPMs/drLUfvJ1HiMjvG+FTXJ3ezqqqQdGXG3kWI2AzU4phcmolg5fmaqj5QmmBVmnpmpSGqCkPkaEOclaxvGyGFwWuj4ipRIxEvTcI6XxdxIYlg7lhmwNB1iviaVpJ057Me3feCZiRMlqcHqNoI1EbIn2af2k4k/cSGH4lZnphHXaYzqxTZ1lVjCThLY06lDIOdShqPWkXS4LwTNJmIPdUoCtCO4mhGov6Q2MrnGxWEdB3Wsev9lhxxRr50KmrtM+ZISjAshbFWEqUQygAxq4erDvReI4yZzqWPZIHVIPxiJRUlZiaNadGWaDszOZ4nSEEKlTJdAFKUg4RwWHTXjEcWVLMkgByVMzqO0xqc1IUkpUxSQQQciCGIO6ISNH7KEhP1eSwDeBBPUhyd8IeHXDOlDtSS+aOvh7Zmtjnd8v96HMmeDLUlRyqnj8+sPJWgdnExalFakkgoRiUkI2jEkhSq5OaCm+JFq0Os6kEI7SWrUsTJiiOS1FJ5iKxoSXI2p2lSk9Iv0KKq3hBIVk9DT35xOsctVrny5JxhKnUpRBScCKqwuKuSlL6sQMXywXPIkf4cpIOtTOs8VnvHrHeZMTjS47xCmLau7irqfu/t3ReNC27M9XtJy0hG3jyerPZ0S0BCEhKUhgBkOEcrHay60E95B6g1SelDvSY7xXdIL3RInAknEqWGSmqlELLMOaqxoOZGLk7RV2Tb+vlNnQpSsmoNZJdkjefLOKPYbtVMUFzD3iQwNQwAwihdhly3xImWebaphXOBDf4aAQcI18VGjn4Q7lhKU5VSw3DYeXuhbdztUaaw0esn6HG1smUUuygHpqz9KGK3Y7Kq22lEuoCmMwj7qUgYjzyG9QiRftvII72pWLmAK8otegNx9jIM1YaZOYsc0oHgG7PEeO6ISux1Sf/GouXL28yzypQSkJSAAAAAMgBQAR6gghx5wIIIIACCCCAAhTpJcKbVJKaBaay1eyr/6nIjZwENoIC0JuElKO6McslsXJWpJBBSSFoLUUKZt/eHlz27tVkqolIGesn+dUPNMtE+3HbSR9skd5OXagavzDUeR1NTLpt4Q6TRycTu4YMzai7whqzPTU6scTTzR35LLaLIwrVzx6xX12CdLmFUolJJrhLNUsC9FNvDQ5sN4iYpS80pPd3ndsAiYuypLYTvbXq/vzg8haqOHwz+wus2nFolMJ0tMzf4Fc80nyiddOmUjGszCpGM/eSosyQKlIIzCusRJ9idQcPhBLcWHpHCfdaFDJshTcGA3ROZopPC4epra3kWi0aS2dUs4J0tRLMMQepGo1hvLmBQdJcHZWMytFwgIJckgZECrD4v1EeJejoAcHCThycaq5ROcRLs6H4Z+hpSLR9qpGxKCOZW/oI8XrMwylatnV4zhVyLDkLUcslLBNeO/ziX/s8gh1Yl8STltic5T/AK5Lefp9y9LvmSkOubLRtClpHkTCG8tMJHaoKFleFKvAlSnJKMjQfdOuEaLilgghNAS42g+jQ0l3YlIxDCKBlUD++IzMt/wqMPmk36f2crXpVap3dky+xSR41d5Z4ZpT5mIt13UMWJbmYrxKWQVPtc59YcGShIBJcjZrr7oXXvbBhE2XWveG2rF/Kv8AMQ/E00sq+GlG1+SdMaVV3UHc7A3z5wknXuErmJOrw7y2R6xytd+BiwdxmTtTr3gx60d0UmWtlqJlyfb+8v8A6YOr8R5PEb7DlGNGLnVZ70ZuY2y0lax9khTr2KOaUDbqJ3BtcahEewWBEmWmXLSEoTkB6naTtiRDYqxwcViHXnfhbBBBBFjKEEEEABBBBAAQQQQAEVvSXQxFpeZLIlzvabur2BY/1CvHKLJBENXGU6sqUs0HZmQWnt7KeymAyyTQsClW9CsjwzhjY78S2JVCnVm/DnqjSLXY0TUFExKVpOYUAR5xTb1+jipVZpmH/lzHKf0r8Q5vC3BrY7VLH0qqtVVn14Id0XkViYogOSwHFjXbrhki2AqYgM4bd80itTrjtkgEGQshwcUtpg7v5a9RqiL/AOLzZfjChnRaFJ9QIrqjS6NOrrFp+TH963hhQVAANkNpP9vKJllmoIS41Z6qmnk0UudehmAArBbY3uj3Z7epBcEGjVqGiLjXhvhyouaZiKU1KHvDxGs9twlSRnhB/nyMVxF9TBmQeIHujjOvAlZW4BIbkzNBcqsNumW5VqBQwADgVGWfwaIEm8QoLQS2EnycOIrCbwws0xmyZXuESrFdc+efspMxb/eIwp/ephBe5buYU07skyr8UEgEYjrJo/8AMQlTVTFlKApSll+zQ6ieQ9YtF3fRxMUxnzQga0S6k7is5cgYul23TKs6MMpAQNbZnepRqo8YsoN7mWt2hSp/+er9CoaO6AkkTLWBtTJFR/8AIR4vyim18ovSUsGFBH2CGpWOJWrzrSzTYQQQRIgIIIIACCCCAAggggAIIIIACCCCAAggggAIGgggAjTrslL8UqWrihJ9RERei9kOdmk/9tA9BBBEWLqpJbNnP/Y+x/8AtpX7RHtGi1kGVmk/9tJ9RBBBZFu+qfmf1Jki7JSPBKlp/KhI9BEmCCJFtt7hBBBAQEEEEABBBBAAQQQQAEEEEAH/2Q=="/>
          <p:cNvSpPr>
            <a:spLocks noChangeAspect="1" noChangeArrowheads="1"/>
          </p:cNvSpPr>
          <p:nvPr/>
        </p:nvSpPr>
        <p:spPr bwMode="auto">
          <a:xfrm>
            <a:off x="155575" y="-1919288"/>
            <a:ext cx="3295650" cy="40005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data:image/jpeg;base64,/9j/4AAQSkZJRgABAQAAAQABAAD/2wCEAAkGBhQSEBQUExQVFRUWGBcaFhcYGBUYGBcgGBcaGBocFxcYHCYeFx0jGhgUHy8gJScpLCwsFR8xNTAqNSYrLCkBCQoKDgwOGg8PGi0kHyQsLDAsLC4sLSwqMSwpLCwsLSwsLywsLCwsLDAtLCwsLCwsLCwsLCwsLCwsLCwsLCwsLP/AABEIAPgAzAMBIgACEQEDEQH/xAAcAAACAwEBAQEAAAAAAAAAAAAABQQGBwMCAQj/xABIEAABAgMEBwUECQIDBgcAAAABAhEAAyEEBRIxBkFRYXGBkRMiMqGxUsHR8AcUI0JicoKS4bLxM6LCFkNTY3OTFSQ0VIPS4v/EABoBAAIDAQEAAAAAAAAAAAAAAAADAQIEBQb/xAAzEQACAQIFAQYEBgIDAAAAAAAAAQIDEQQSITFBUQUTYXGh8CIykeFCUoGxwdEj8RQVM//aAAwDAQACEQMRAD8A3GCCCAAggggAIIIIACCOVptKZaFLWQlKQSScgBGeX5prOnEiTilSxrFJit5P3OArv1CrkkacPhp13aO3U0G1W+XKDzJiEDapSU+piANK7I7fWZP70+rtGY2a7zMZZ+8oJc1UdZLmppEmbdDSiquIFXAgH4Vimc6a7MprSUtTULPe8ldETpSvyrQfQxLjIV3ASpu6RSpG0t5VMd7FYJqArs5q5ZSSGQpaQWDjIgVG6JzlJdmx/DP0NXjytYAckAbTQRngm2ug+tTWIrRBIo+ZD+cQ5ly9oomatczw1USouXfxOwp5wZxUezvzTX6e0aGq/LOCxnyQf+oj4x9l31IUWE6UTsExBPrFAVcKAR3QAHSd+yu2ONo0eRhLAuBrYjnTXBnY1dn0n+N/Q1J4IzG77FMQEmVOmy3CSEpVRz+E90jlDmzaYzpJCZye2S3jQnCsbXR4Vcm4GJU0Z6nZ818jv6MusER7Db0TkCZLUFJORHoRmCNhrEiLnPaadmEEEEBAQQQQAEEEEABBBBAAQQQQAEEEIdML/wDq0lkH7WY4R+H2l/pBHMiIbsXp05VJKEd2INML7+sTRZZZ7iVfaK9pSa4eCWc/ib2YWXJYXluRXH/QH9XiPo7ZHmBWqo50+Jh1LtCZcpe4knc4JPzvhN76s9JlVGHdQ8D1Y7EEiUnYVK9f5j2uUFIwjWSKnPu+UQ5V4BpT5mWT6v6npCqXpBhQxqvE4G0Evq6dILgqU5O/vdlgStKQDmXA8/e4EfTNCStIrkPIwju+TPtGJKQEDFixKckOpwAE51ENv9jJpJUqeoElzgQBkCBmonImJSb2E1J0abcZy1/U7i2JxhH4a7dhPoI9We2pJNB4+jfCK1eV1TJEys1ZcFlUq1CKihFOsSrt0aWtimatLjvGmZ1JYV1PvpqMRrewSVHu+8zaMa/+JhQVXKYw6f2ESJ9rBTlmW5AvENWgSwO7OVSodKTXbRQhLajPlTAhff7NicNCRtrU5txiXdBTdCq7Qe2vQtSUJYEZhLgccvM+cRZ1nwjUXNN9IVWG+u0VhYgvUbABrevlsh2mekIFHUHaI3BwlTfW4nkqm2JZmyS6Q3aSj4VswNdStivUUjQbqvRFolJmyy6VdQdYUNRBpFRtEkGXm7lXPUfQ9YgaMXibHPSiYfs5wGLYhRolXDJJO8HVFou2grEUVXg5r5l6+/saRBBBDThhBBBAAQQQQAEEEEABBBBABztNoTLQpayyUglROoAOYyW9bxVap0yapxTup9lIIAHGpJ3kxZ/pDvmibOk5subwHgSeJ736RtitWFaVKANAJZSo8/5EKm+Dv9nUMkO9e728vuTdHrSAkDXj9Uf/AJML7Rb/APGD0UQ36S3oI5z5gl4SCykuFcUkgHmDD+5NDFFKZ0+lUlMojU+czf8Ah1a60FUrmytUp0E6kueCJc2jU21BClPLlJDBRHeWHJ7iT/UabAYtp0VkIkqQhADguTVSqZlRq8OQlqR9AhqikcCvi6lZ66LoJdFLHhs6FEMpQfg+XkAOUOo8ypbJAj1E7Gecs8nJ8iXSW7O1QlswtLndkf8AKT5QysVlCEgANTpujtMlu3EeUeoLA5txUeEEIrzugLtctZq6FAjUSlQYnawWegh7EaePtZR/OOqQr/TAQpOOxAt+jEqcllBlDwqDBSeBHoXG6Knb5U6yLwzjjQo9yYB4vwn2Tr3tTdokLb9sCZ8tMpWSlB+ABUeGQrFXG5qw+KlRdnrHp/RW5NqClYXokMTnmSTzjneF3Bcxb+EIKf3EP5NHCddqrFNwKP2S3MuYdZDd1RyBAB49REywW8KxKHectx1k9YX4M7F9O8p7D3RG9itCpMwvMksHOa0HwK3lqHeN8WCM5t1rVItKZ0sEplBlj20nxp35ON4TGgWS1JmoStBCkqAKSNYMNizj4ujkamtpfudoIIIsYgggggAIIIIACI1425MmUuYrJAJ47AN5LAcYkxQfpAvrEsWdJohlTN6iHSnkDi/UnZEN2Row1F1qih9fIqlqtKpi1TFl1LJUridQ3AMBuAjpOnpSSU+FSK7qV8xEeFFp0rlyJwdBmYGLOMLioxPmN0Zz1VSSpwv04LtordIUozJgqlihJ1O/eI27NjvnlbNJdI5dlsS5y6szJBYqUTQDZr6RjFg+lC0S3SiVKL5OFd1L0S4UHAyD6g2yEmkelFotR+3mOlNQkUQnkNe+GZ4pWR56pTrV556m3vRG73V9I9gnICvrCEE5pmHAoHZ3qHkYkWz6QLBLSSbTLO5BKzyCAY/Nlls795XIRLUphFHWtwMjgE9W9D9JXHpNItUlMxC0977pUkKSXYhQehicu8JKQ5mIA3rSPUx+UJ16gZfH+I+SbwxZHkQIt3jtsJeFhmsp+n3P0vb9PLFKmIQqfLOJ6pVjCW9oodnNIdWW2S5oxS1pWk5FJCh1Efl2VMcPHRKyMiRwivfdUPfZ918MvQ/UmHj0hNMv2zm1iX28oLQlXdK0u6mAGeYAVTPvCPzpMvIihmK4YlHyEc5c8KyL7dvQ1g77wKLAa2ckfqYqDPiDbXp1iDYrWifMUtCgpCBhSUkEEnxlxwA5K2x+a+0LM5aJ9yX9Osk0TJKykjMfdUNik5ERKrLoD7PlbR6n6IvWxImyVomB0kdCMiDqIOuM5sdoMib2alDAMWFWWssT+LuGnSJyfpTs82zFUyYJMwDvS2JU/wCD2n1Oza8o4Wa8rPMu9aitJKnUpvuENhzywpAAOtjtMMaUthWHrzoSyyXw8r3yNLNMSuViapJwjWWo59Y+6L3obJPFmmF5cxsJ1ImKem5KiC2/iYQaJ3+Fy8TuwASKZlxlrLw4vi7+0lF6qIfOoJ8Pk/WFp8nXqQUrwlszRIIT6KXsbRZklX+IjuTNuJOs8Qyv1Q4h6POzg4ScXwEEEEBQIIIIAOFutaZUtcxXhQkqPIPGNzp6lqUtXiWSpXFRc/DlF5+kS9WQizpNV99f5UnujmoP+gxQZ00JSSchCpvU9F2ZRy03UfP7CvSO9uxlEJ8aqJ56/n3xTZ6GS5qSXJiVeE9U60DW57o9OpbrBfSR23ZpyBCeOAMTzKSecIb1HVZZm3+iCwWNpS5ivwjmqoHJKVHpC9sa9z1+dw90Pr8PZWaTL+8oGYob10T0QnzhTYpTB/nf5xW/Itxu1AkAQutqis4QWSM95/iJtomMktnkOfyTyjzZ5AAHy0QtNS1RZ/hF4sidkRrRJwEKTD5aHDQotvgPEQyMrsy1qSjEYWIuCeEdLxdDJyUQH3UBPNiBxO6Pl1SHShPtFI6sIl6WSMNtmDaSRzIPvEU5NF2qaFCUagIC7uKEZfA7ony5bBo8WiU4fXBmIdKyPcqbiSCNfltEeoiWNbKKdtRyofd5xLirVmOhLMjjapLjeIj2YlTpdmzGo8olz1sk74W2ee09toY+sXjewirlU1fksOiV8mRaEg+FT0OpWQ+dwjYLmmdokglyxJ4kUHIHzjB7WGUCKVB93wjUdBb/AAuWAXC8QBbhXlQdYvFjNZRcOVsWq5rYbNa3Ufs55CFbEqA7ijxOJPMRfYoV9WZMySWHjBps2NzrFj0Rvc2izJKj9oglEz8ydfMMrnDovg5mNhmiqq8mOoIIIYcwI8zJgSkqJYAEknIAVJj1FW+kC9Ozs4lA96cWP5EsVdXSn9RiG7IbRpurNQXJRb2vI2ieuafvHujYkUSOjPvJivX5MxNLGTFSzsSkOfhzhspTVitXjbAJM2Yc5isA/JL7ym4qwjlGWTPWytThZCq6f/UFeqWCrmkY/wCrAOccbus/a2kJejgE7HNTyAJiVZ09lZFLPimnCOAIWv8AzdmnkYgXfPwJWvaFDkzFuIcc4oYul/Mm3titU+atHhQlSgDRkoFB+3COJiNI8I4Rys85klzWr73rHuynuJ3BoHsTC2a/U8WmpSOPuHvMSIjWk95J4+oiSDFXsi0fmYQmvBTkDafn1hpaJjBtZhPbxVJhlNamfFS+GxZrqYTpT0AWj+oRI0zmA24MQWDFtoSP4itSr6GHvJJO5q/CPUq0FXfy2DYBEZWtyzrQkkojKCPMqaFCPq1sHhZpurXIJOFYOxTdXHvET4WzUuDtiXItIID0i8kIpys2jmJSp1olygWxqCX2Vj1fWjv1ecpKVElBGetwCDuoY5yrTgtMtYNQokcdXnDS32szpilqzUatkNQA4BhEt2sUVNVM1+ovnd+W42RP0evYyVpmAsD3V7tT8nhfYclJ3nzrHizFlKQdfyfnfBsXUtVLr+5ulz21MwpS7jAkPxB9C3WJmjlo7G3FJ8FoS365YJHVGLyig6BXpQBRYodJPCqfdF1vpJCUzk0VLaYnepJxHyBHOHJ8k1oKXw8SXr/s0KCOdmnhaErTVKgFDgQ48o6Q881sEZVpdePbWuYfuo+zT+knEf3lXICNOt9p7OVMX7CFK/akn3Rkd13eZpYvvVqff5wub4Ox2XBXlUfAjv614JRAzVQe+KhNxTFS5QrUMN2JwOaz6xYNOZKpSpb6sQ3F2LxXLqnqSrtR4ndJ2N4fjGaXU6dWeaWX3Ym6UTglfZpLplDAN5TVR5rKukLLPZlKThGT1MdUWftVOfCD1aGUtmplCKlXLotwp0e8eZ7EQ2AAZYjvy5tlHdMoM4SOBDesTZVkJzp6x3TZEjfGOVXqzpQw3RC8IGwdI+dmNg6Q0EkbB0j6ZQ2DoIp3g3uBNMkJ9kfPCOFpu6WQxLc/jDaz2M2hbSwyRmvb+XYN/SHlmuSzyvGpjrYB+ZNYaqklyZpUYy4X0M+NxoekynKJkq7U6lOBsb4xfsFj2rG+vwiLatHZM0PLU520BHMZecX7+b5ExwdKOqX1TX8sqcuyIByfeY7hAGodIlKs5krwzRrYK9AoZc8jEoSxsHSEyqPk106Ka00FjR5XKB1A8oamUNg6RzVZEndwiqqDHQYjtF0oVXwq1ERytGNObcR80hxOs5TvG2OKkvQxohWa8UYqmGjrZWYksqmW3tD0+RBbksoKGqvx9x5R0t9lwEKGQI5ao+zziSDG1STtJHNcWk4PdDvRa1NOI9tIPMUjWLPPE6QaOHL8MvOnWMMuW09nOQfZUByNPnhGxaP29CEqCiGJyJZ3Ay6Q2Omg2Lz07rdMueg9oJsglq8UlSpZ4DvJ/wAikjlFgio6Kz8Nrmo1TJaVjjLVgPkqX+2LdD47HBxcctV+Ov1Fmky2sVpP/JmeaCIz/RxsRcPwDqPLUN/wi+6Wn/yNo/6avSKdctmCZJViZSq5jy+TFJ7m/Au1GXiyifSlKoks3eA6uOUUmUsthGsxfvpFszyzUlig1d82+Wii2OUe0SCC+xoRPa5tmv8AIvFIZypYSABqiZY5Os8ojQzloYARyJs7dGKv5HSXKKiwDmJqblXrKRzPuEM7DZBLS2s5n51RJiFDqWlWd9BGbkXtT1PwhXeNnUFiUaEh1Mck5atZNOsWi321MqWpaskjLWTqA3k0isWdSnMxfjUcSjqGwDckMOUS4qOpWM5VHl+vvxJ060iRLwJofvEavwjhlCWZaVHW3CC0z8R3fNY5RKXUiUuEehMO09Y7SLepJd+eRiPBE2RVSaLAuam0y8KmxtT8Q1jcffC2xYiTLqVJ3OSNR9x3iIsicUmJi7QpKkzkVUmpHtpPiSeOfERW3DGJ6Zo8ce/f1JqbtmH7h5sPUx8m2BaalJbdX0h/ZrQmYhK0l0qDgx1g7tAq7KmREC0ScJ3GLXeN2hQKk0UK8f5hBNQ4IiusWMdqkdBYtAIIORhNNQUkiHcT7t0EtFuBmSsAQkhKlLLVZ2AAJNCI3YdvNZHIxuWMM70KcaKB4+VR741m4ZXaKRuDnl/LRKuD6KLLLDWlXbzFIcBJKUoyBKSC5zZy3CJOitnCUlQcgEhL5kJch/KN+Vrcw4WupKeXwLDcKD9fSPZkzX5rlgeY8oucU/RVL22afZkoH75ij/pi4Q6Gxy8c/wDLbwRAv+Rjss9IzVKmAccJbziiaOzQZQAzOs5By9Dro0aSRGW6NJwTFpP3Dh/apSfdFZ7mnAO9OcfJhaLN2dpkKUSQZiQcW8tsYDvZbotxA7UKYOE0oCXBqQdWYB5RUtJpIzBAUDSp40HFqxaU2ntbOmYwySpJL93EHqU1GdT7oIB2irqE/CxjekVmVLtc5Kk4PtFkJAYMVEpbcQxEdpJ7w4j1i2fSXdU+YJc7AlSJaSlRQXKQ7jEkgFhWtRwilS5pIoz63f3RxsXTcZnoOy66qUV1Wn0LMm3bRHyfeqUJKlUA1kwh+uTmb7Mb+8o9KCIsyYHxKUVqGRLU4AUTyrCUzY4LoSrbbFT1BShhQmqEnMn2le4aog2i0PQZeseJs8q4bI5xNru7KXSVogEkkAVJIAiyWS50JSygFE5k+7ZxhdcFmxLKzkig4n4D+qLjJs/2bayP7RohG4pyUdSkTLuaf2YyJz3M/o/SHk66kFGHCANRar8dcejZvtQvYkjzDeRVDky3lAbnETGO5MpZTPZsopUUnMFjHWzT2ocvSGWkFlymDgr3H3dISPWEyjwXUsruOrtt/wBXJBBMpRcgVMsnMga0nWNWe2LBLt6FAFKnByIq8UyTaSnePnKO0tYBeWvsycx908UmnMVil3yTli9Y/T+i0z7dQt1MV+PK7XOUGIlneCoPyYx8xsHUw4fNYXLU0U7JECcO8eMan9G9nwXeVlQZc1R/LhATXo8Zrd9iNonolpoZigOD5nkHPKNju25JVlkiShUwscSnLKdWzDkCzU2R1MFB3zHmu2K0cqpre9/01OklHZ2efMKcOIrUHzwpBINajJwNWKFd02Ts7MNoSkcyxMdtKyOwJQpIUsplKYuDiLEKD0IFXz6x9Ev7In8XuaN0tzHg42pt9WvT/ZL0IOKda1agZSP2pUT5qi3RV/o+k/8Alpi/+JOmKHAMgf0mLRFo7GPGO9aXvbQIzADs7xnBv95Mb9Rxj1jT4y/S+WUXhMzGMS1UzIKAgtxwmInsauzNZyj1R2vizqmnugBLkuXcnYAPmsMNFZwXY+zJUMOOWWzbMZ/hUI9gDsU5BqNs3UhbouQJ02SSSh8dCUlTdwimrJ2OoaiYrHc04pZ8O1+V/Ys9jnFiFAHNKnBYh822EMW3tGF3rZlSJy5cxJlqBLA0o9CDrDa43SaEJKQCpici7uxo54ExVPpTuOVNsyrQ57WUzHUUlQGE7WJcHjtimIpd5HyMOBxLoVPB6GWmc/3n5x5M4bREKXIKtw2xNs9l2Bzt+co5TSieojOc9kfU7+kdpcp66h802mO8qx7a7onWCRjmD2UMTx+6OXi5J2wtPM7I05MquxrdViwpSjWS6uJqegpyizpl/ZE7VADkD8YU3fLqVchDm8DglJTrAKj89Y2wVkYazvJRRXQPF86xDexIeS+tLdKg+ghBItTzZiPZlueJPwbrFg0emhyk63HWvxiIbjK/y36CO87G4WjaKeo8/SKZNlnLIiNKvawkHhlvEU6+LF3sWpWvYdh458X2wqqrajKbU4iVKn46xHqCZKrWhjjMC9RB5QpaktuO6O0fCYhKnq1lo17Qn6LZQkonWwFcxTKEskhKBmMQB7ytr01ND6dBzZixGNhRjdrUk6E6OoslmE+Yk9uoYqpJKEkOAkM7sxLVJLaosd0ICgZ6nK3VhCj4E5Du6lEVJNe80SbRaFKm9mEIW4xArbClqKcZljg2f4mdIWW9WCZLUQmWQooXhbCpJQpQOrJQS2sOoZGOtGKirI8rUnKpJyluxTficdrQxyT2kwaiQ6ZZ4spfIJ2CC+Z/ZSSQzgO4zc09I43WozVTJxFFkqG0JSGSDsoB1MR7V9raJMkKcLmIC0tsUFGv5QekLbuzv0afdxUX+FXZf9HbD2NkkyzmEDF+Y95X+YmGMEEOPPSk5ScnyEZ/9I9nafJX7SFJ/YoKH9aukaBFU+kayYrKlf8Aw5iSeCnQfNSekVlsasDPLXj9PqLZU0FFKgZfifZCFFoMi1ImKYB+82QSqh4tQ8Uwz0UlBiddfcG8/OPt+WVBQQSzZFWXQbnhXidv4c8qT2f8lnnHEkpYDJiGcEFwx1845i6EWqQqVNcpWkAqDA1Y0ozg15Qn0dt/ayUJJcodK6kEhLYahiHCk1/CYs/1XsziEwhBbukYjwCi5Y7wTvh26POVIOnNxe6MCnXfhmrRqQtSd5wqI90d0oAoIvmnuiCUKFolEgTF/aJNQFLdWJJ1AkENtUG2RUhc9e8tRGwAJ6mp6ERw61Cam1we1wWJhUoqS1ez8yDKQVqwoz1nUnjtP4c+ArDuyWQISEp6nMk5k7zHqVKCQAkAAZAUETbAgOSSKZfGLwgo6IbUm92MrvkgM/hTU7/7mIV+XiO8TQM53AQT7cBRNT5fzFQvy98boSXD95W3cPjDXLSxmp025ZmdtF5hm2pb/wC8Qt9zsAOVByh3dNqIIc1Bwq3FJZ/Q8DCHQtTWoHYn/UmJd82v6tbZgP8AhrYn8J8OIbcq8BsrC2uXfzNeBfSoTkNksefCK9eV3hSTSh8Q942GCx3jQOXGpQ8svWJirUFVKh1EXbUhEYypvTYpVtsZRRVU6l7Nyth35HdlEGZZCMq+sW+0IS5AYpPSuYhTPuhqy1MPZVUfpOaebjhGSVNr5TepJr4vuKLssomWiSgh8UyWluKwI3687UrEmWlDleSiQE0BNWOLIE5as4zjQfRCZOny5604ZUshaSQxmFJdIQDml2JVlqDvTRpJ761FJ7n5TmNxIy1b46WEjJQvJWPK9q1ISrJQd7L1Pkm7FIdXaErIbwpCWzYDxCv4tQ2RVNILaJuCzjxFWKZXwhBypniILbuMWC9b97KUuZmGZIpUmgAO89K7Ip1zSlTZypiicaiSad0uGYHYGAbcI0yfAvA0MzdWWy/cfpQESzSpADZMPkRF0JsfbWtc9mTLFPzLDeScX7xEbSK1lAxJNBTaCMP8RcNEbq+r2RCSGWrvr4qq3IYU/pisVdmvET7ug3zL2xzBBBDThBEK+bB21nmyvbQoDcWoeRY8omwQExbi00ZNcFsalXJBAAyLVrqZh0h3PloWli5VVzx2HVCPSSwdhbJqMkk40/lmOS3BWMcosNzrSEpCQACzO+IvlTzhHgenqyTiqsedRTcp+r2rCXwTRhcggYhVP+ofqEXxDTJWB2IaubMQRTWHAij6Q2XEO4KgvicBmq4yGbdIZXRffbShkJoISoanIJxN7JAUrkRF4Pg5uPpOSVZfr/BaV2NMyUZc4JUkhiNRy6NtzDPGN2m8ZcvNVHOHWopc4SQNqWMa7d1lSUqBcuGViLv89Ir+k2gNlnyViVKRJngOgpATiLUSoZEHJ8xFK1NzWgrAYqOHm817P3czU6Sy/ZX/AJfjHxWkqNSVH9o98RBodbTlZZ9P+Wr3isK5NiWskJBJGdMuL5Rz3FrdHqYVoT+Rp+TQ0VeK7StMsdxJzY1IFS590ObPo1Kwk4AW1kkkx40c0bKSVGqjR82GbD3nKkOrztgw9hJPeI7yvYGtauAfCNZ5xKRWdS2i3E1y2JKJww5KEwjgFJA4innHvSu7u0tyQXYpctmwNW3184aWezgTaBkolpQnqSfLD5xPvOwuqXOGbAHyf+l+Ri1tBee002Ik3UlCWs68qmXMLj9JAdHQj1hem/5bkKxJILFw+W8PFpt12SrQACjvM2bH9KnccIqt86ELlVQpwdSsx+oUPSIlFlqdRbMkC9pX/ET6esPdGbnVa1pUlJMgKHaLIISQC5Sl/ES2EtQOXOoo9DdAFWuYvtiuXKl5qSxxK9lJNMnJLFqbY1axyOxly5MiWtMpAbw1Z9WIgkkkknjD6NG/xSOb2hj1BOlT35fvk728dooBLlsik4SnPNQqA39jEeyTVS0dkoDEA5LvixO6natQRXJhuifaJKVSyQnCoAsaBSS20emuKlpRfhEpCQWmLSKjNKTUl9RJ7o5nVG1uxwKVKVWahHkVX9azNnFCBily1FRAyKmAVXcxHFSofSkYZWIVej6wMoW3LYCmWKDN1VZtj8o63xeAlhgPCSkDk9fnXCb8neyJKNGGy3F932D6xb0y80BQXM2MhqHipk8zGpRU/o9uzDJVPUO9PLj8gfD1OJXMRbIZBWRy8fVz1cq2jp/YQQQRcwBBBBABUfpDujHJE9I70rxb0Kz/AGllcMUVm571wg4ySR4dbuGAAjUZsoKSUqDhQIIOsEMRGRXpdi7JPMs/drLUfvJ1HiMjvG+FTXJ3ezqqqQdGXG3kWI2AzU4phcmolg5fmaqj5QmmBVmnpmpSGqCkPkaEOclaxvGyGFwWuj4ipRIxEvTcI6XxdxIYlg7lhmwNB1iviaVpJ057Me3feCZiRMlqcHqNoI1EbIn2af2k4k/cSGH4lZnphHXaYzqxTZ1lVjCThLY06lDIOdShqPWkXS4LwTNJmIPdUoCtCO4mhGov6Q2MrnGxWEdB3Wsev9lhxxRr50KmrtM+ZISjAshbFWEqUQygAxq4erDvReI4yZzqWPZIHVIPxiJRUlZiaNadGWaDszOZ4nSEEKlTJdAFKUg4RwWHTXjEcWVLMkgByVMzqO0xqc1IUkpUxSQQQciCGIO6ISNH7KEhP1eSwDeBBPUhyd8IeHXDOlDtSS+aOvh7Zmtjnd8v96HMmeDLUlRyqnj8+sPJWgdnExalFakkgoRiUkI2jEkhSq5OaCm+JFq0Os6kEI7SWrUsTJiiOS1FJ5iKxoSXI2p2lSk9Iv0KKq3hBIVk9DT35xOsctVrny5JxhKnUpRBScCKqwuKuSlL6sQMXywXPIkf4cpIOtTOs8VnvHrHeZMTjS47xCmLau7irqfu/t3ReNC27M9XtJy0hG3jyerPZ0S0BCEhKUhgBkOEcrHay60E95B6g1SelDvSY7xXdIL3RInAknEqWGSmqlELLMOaqxoOZGLk7RV2Tb+vlNnQpSsmoNZJdkjefLOKPYbtVMUFzD3iQwNQwAwihdhly3xImWebaphXOBDf4aAQcI18VGjn4Q7lhKU5VSw3DYeXuhbdztUaaw0esn6HG1smUUuygHpqz9KGK3Y7Kq22lEuoCmMwj7qUgYjzyG9QiRftvII72pWLmAK8otegNx9jIM1YaZOYsc0oHgG7PEeO6ISux1Sf/GouXL28yzypQSkJSAAAAAMgBQAR6gghx5wIIIIACCCCAAhTpJcKbVJKaBaay1eyr/6nIjZwENoIC0JuElKO6McslsXJWpJBBSSFoLUUKZt/eHlz27tVkqolIGesn+dUPNMtE+3HbSR9skd5OXagavzDUeR1NTLpt4Q6TRycTu4YMzai7whqzPTU6scTTzR35LLaLIwrVzx6xX12CdLmFUolJJrhLNUsC9FNvDQ5sN4iYpS80pPd3ndsAiYuypLYTvbXq/vzg8haqOHwz+wus2nFolMJ0tMzf4Fc80nyiddOmUjGszCpGM/eSosyQKlIIzCusRJ9idQcPhBLcWHpHCfdaFDJshTcGA3ROZopPC4epra3kWi0aS2dUs4J0tRLMMQepGo1hvLmBQdJcHZWMytFwgIJckgZECrD4v1EeJejoAcHCThycaq5ROcRLs6H4Z+hpSLR9qpGxKCOZW/oI8XrMwylatnV4zhVyLDkLUcslLBNeO/ziX/s8gh1Yl8STltic5T/AK5Lefp9y9LvmSkOubLRtClpHkTCG8tMJHaoKFleFKvAlSnJKMjQfdOuEaLilgghNAS42g+jQ0l3YlIxDCKBlUD++IzMt/wqMPmk36f2crXpVap3dky+xSR41d5Z4ZpT5mIt13UMWJbmYrxKWQVPtc59YcGShIBJcjZrr7oXXvbBhE2XWveG2rF/Kv8AMQ/E00sq+GlG1+SdMaVV3UHc7A3z5wknXuErmJOrw7y2R6xytd+BiwdxmTtTr3gx60d0UmWtlqJlyfb+8v8A6YOr8R5PEb7DlGNGLnVZ70ZuY2y0lax9khTr2KOaUDbqJ3BtcahEewWBEmWmXLSEoTkB6naTtiRDYqxwcViHXnfhbBBBBFjKEEEEABBBBAAQQQQAEVvSXQxFpeZLIlzvabur2BY/1CvHKLJBENXGU6sqUs0HZmQWnt7KeymAyyTQsClW9CsjwzhjY78S2JVCnVm/DnqjSLXY0TUFExKVpOYUAR5xTb1+jipVZpmH/lzHKf0r8Q5vC3BrY7VLH0qqtVVn14Id0XkViYogOSwHFjXbrhki2AqYgM4bd80itTrjtkgEGQshwcUtpg7v5a9RqiL/AOLzZfjChnRaFJ9QIrqjS6NOrrFp+TH963hhQVAANkNpP9vKJllmoIS41Z6qmnk0UudehmAArBbY3uj3Z7epBcEGjVqGiLjXhvhyouaZiKU1KHvDxGs9twlSRnhB/nyMVxF9TBmQeIHujjOvAlZW4BIbkzNBcqsNumW5VqBQwADgVGWfwaIEm8QoLQS2EnycOIrCbwws0xmyZXuESrFdc+efspMxb/eIwp/ephBe5buYU07skyr8UEgEYjrJo/8AMQlTVTFlKApSll+zQ6ieQ9YtF3fRxMUxnzQga0S6k7is5cgYul23TKs6MMpAQNbZnepRqo8YsoN7mWt2hSp/+er9CoaO6AkkTLWBtTJFR/8AIR4vyim18ovSUsGFBH2CGpWOJWrzrSzTYQQQRIgIIIIACCCCAAggggAIIIIACCCCAAggggAIGgggAjTrslL8UqWrihJ9RERei9kOdmk/9tA9BBBEWLqpJbNnP/Y+x/8AtpX7RHtGi1kGVmk/9tJ9RBBBZFu+qfmf1Jki7JSPBKlp/KhI9BEmCCJFtt7hBBBAQEEEEABBBBAAQQQQAEEEEAH/2Q=="/>
          <p:cNvSpPr>
            <a:spLocks noChangeAspect="1" noChangeArrowheads="1"/>
          </p:cNvSpPr>
          <p:nvPr/>
        </p:nvSpPr>
        <p:spPr bwMode="auto">
          <a:xfrm>
            <a:off x="155575" y="-1919288"/>
            <a:ext cx="3295650" cy="40005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0" name="AutoShape 6" descr="data:image/jpeg;base64,/9j/4AAQSkZJRgABAQAAAQABAAD/2wCEAAkGBhQSEBQUExQVFRUWGBcaFhcYGBUYGBcgGBcaGBocFxcYHCYeFx0jGhgUHy8gJScpLCwsFR8xNTAqNSYrLCkBCQoKDgwOGg8PGi0kHyQsLDAsLC4sLSwqMSwpLCwsLSwsLywsLCwsLDAtLCwsLCwsLCwsLCwsLCwsLCwsLCwsLP/AABEIAPgAzAMBIgACEQEDEQH/xAAcAAACAwEBAQEAAAAAAAAAAAAABQQGBwMCAQj/xABIEAABAgMEBwUECQIDBgcAAAABAhEAAyEEBRIxBkFRYXGBkRMiMqGxUsHR8AcUI0JicoKS4bLxM6LCFkNTY3OTFSQ0VIPS4v/EABoBAAIDAQEAAAAAAAAAAAAAAAADAQIEBQb/xAAzEQACAQIFAQYEBgIDAAAAAAAAAQIDEQQSITFBUQUTYXGh8CIykeFCUoGxwdEj8RQVM//aAAwDAQACEQMRAD8A3GCCCAAggggAIIIIACCOVptKZaFLWQlKQSScgBGeX5prOnEiTilSxrFJit5P3OArv1CrkkacPhp13aO3U0G1W+XKDzJiEDapSU+piANK7I7fWZP70+rtGY2a7zMZZ+8oJc1UdZLmppEmbdDSiquIFXAgH4Vimc6a7MprSUtTULPe8ldETpSvyrQfQxLjIV3ASpu6RSpG0t5VMd7FYJqArs5q5ZSSGQpaQWDjIgVG6JzlJdmx/DP0NXjytYAckAbTQRngm2ug+tTWIrRBIo+ZD+cQ5ly9oomatczw1USouXfxOwp5wZxUezvzTX6e0aGq/LOCxnyQf+oj4x9l31IUWE6UTsExBPrFAVcKAR3QAHSd+yu2ONo0eRhLAuBrYjnTXBnY1dn0n+N/Q1J4IzG77FMQEmVOmy3CSEpVRz+E90jlDmzaYzpJCZye2S3jQnCsbXR4Vcm4GJU0Z6nZ818jv6MusER7Db0TkCZLUFJORHoRmCNhrEiLnPaadmEEEEBAQQQQAEEEEABBBBAAQQQQAEEEIdML/wDq0lkH7WY4R+H2l/pBHMiIbsXp05VJKEd2INML7+sTRZZZ7iVfaK9pSa4eCWc/ib2YWXJYXluRXH/QH9XiPo7ZHmBWqo50+Jh1LtCZcpe4knc4JPzvhN76s9JlVGHdQ8D1Y7EEiUnYVK9f5j2uUFIwjWSKnPu+UQ5V4BpT5mWT6v6npCqXpBhQxqvE4G0Evq6dILgqU5O/vdlgStKQDmXA8/e4EfTNCStIrkPIwju+TPtGJKQEDFixKckOpwAE51ENv9jJpJUqeoElzgQBkCBmonImJSb2E1J0abcZy1/U7i2JxhH4a7dhPoI9We2pJNB4+jfCK1eV1TJEys1ZcFlUq1CKihFOsSrt0aWtimatLjvGmZ1JYV1PvpqMRrewSVHu+8zaMa/+JhQVXKYw6f2ESJ9rBTlmW5AvENWgSwO7OVSodKTXbRQhLajPlTAhff7NicNCRtrU5txiXdBTdCq7Qe2vQtSUJYEZhLgccvM+cRZ1nwjUXNN9IVWG+u0VhYgvUbABrevlsh2mekIFHUHaI3BwlTfW4nkqm2JZmyS6Q3aSj4VswNdStivUUjQbqvRFolJmyy6VdQdYUNRBpFRtEkGXm7lXPUfQ9YgaMXibHPSiYfs5wGLYhRolXDJJO8HVFou2grEUVXg5r5l6+/saRBBBDThhBBBAAQQQQAEEEEABBBBABztNoTLQpayyUglROoAOYyW9bxVap0yapxTup9lIIAHGpJ3kxZ/pDvmibOk5subwHgSeJ736RtitWFaVKANAJZSo8/5EKm+Dv9nUMkO9e728vuTdHrSAkDXj9Uf/AJML7Rb/APGD0UQ36S3oI5z5gl4SCykuFcUkgHmDD+5NDFFKZ0+lUlMojU+czf8Ah1a60FUrmytUp0E6kueCJc2jU21BClPLlJDBRHeWHJ7iT/UabAYtp0VkIkqQhADguTVSqZlRq8OQlqR9AhqikcCvi6lZ66LoJdFLHhs6FEMpQfg+XkAOUOo8ypbJAj1E7Gecs8nJ8iXSW7O1QlswtLndkf8AKT5QysVlCEgANTpujtMlu3EeUeoLA5txUeEEIrzugLtctZq6FAjUSlQYnawWegh7EaePtZR/OOqQr/TAQpOOxAt+jEqcllBlDwqDBSeBHoXG6Knb5U6yLwzjjQo9yYB4vwn2Tr3tTdokLb9sCZ8tMpWSlB+ABUeGQrFXG5qw+KlRdnrHp/RW5NqClYXokMTnmSTzjneF3Bcxb+EIKf3EP5NHCddqrFNwKP2S3MuYdZDd1RyBAB49REywW8KxKHectx1k9YX4M7F9O8p7D3RG9itCpMwvMksHOa0HwK3lqHeN8WCM5t1rVItKZ0sEplBlj20nxp35ON4TGgWS1JmoStBCkqAKSNYMNizj4ujkamtpfudoIIIsYgggggAIIIIACI1425MmUuYrJAJ47AN5LAcYkxQfpAvrEsWdJohlTN6iHSnkDi/UnZEN2Row1F1qih9fIqlqtKpi1TFl1LJUridQ3AMBuAjpOnpSSU+FSK7qV8xEeFFp0rlyJwdBmYGLOMLioxPmN0Zz1VSSpwv04LtordIUozJgqlihJ1O/eI27NjvnlbNJdI5dlsS5y6szJBYqUTQDZr6RjFg+lC0S3SiVKL5OFd1L0S4UHAyD6g2yEmkelFotR+3mOlNQkUQnkNe+GZ4pWR56pTrV556m3vRG73V9I9gnICvrCEE5pmHAoHZ3qHkYkWz6QLBLSSbTLO5BKzyCAY/Nlls795XIRLUphFHWtwMjgE9W9D9JXHpNItUlMxC0977pUkKSXYhQehicu8JKQ5mIA3rSPUx+UJ16gZfH+I+SbwxZHkQIt3jtsJeFhmsp+n3P0vb9PLFKmIQqfLOJ6pVjCW9oodnNIdWW2S5oxS1pWk5FJCh1Efl2VMcPHRKyMiRwivfdUPfZ918MvQ/UmHj0hNMv2zm1iX28oLQlXdK0u6mAGeYAVTPvCPzpMvIihmK4YlHyEc5c8KyL7dvQ1g77wKLAa2ckfqYqDPiDbXp1iDYrWifMUtCgpCBhSUkEEnxlxwA5K2x+a+0LM5aJ9yX9Osk0TJKykjMfdUNik5ERKrLoD7PlbR6n6IvWxImyVomB0kdCMiDqIOuM5sdoMib2alDAMWFWWssT+LuGnSJyfpTs82zFUyYJMwDvS2JU/wCD2n1Oza8o4Wa8rPMu9aitJKnUpvuENhzywpAAOtjtMMaUthWHrzoSyyXw8r3yNLNMSuViapJwjWWo59Y+6L3obJPFmmF5cxsJ1ImKem5KiC2/iYQaJ3+Fy8TuwASKZlxlrLw4vi7+0lF6qIfOoJ8Pk/WFp8nXqQUrwlszRIIT6KXsbRZklX+IjuTNuJOs8Qyv1Q4h6POzg4ScXwEEEEBQIIIIAOFutaZUtcxXhQkqPIPGNzp6lqUtXiWSpXFRc/DlF5+kS9WQizpNV99f5UnujmoP+gxQZ00JSSchCpvU9F2ZRy03UfP7CvSO9uxlEJ8aqJ56/n3xTZ6GS5qSXJiVeE9U60DW57o9OpbrBfSR23ZpyBCeOAMTzKSecIb1HVZZm3+iCwWNpS5ivwjmqoHJKVHpC9sa9z1+dw90Pr8PZWaTL+8oGYob10T0QnzhTYpTB/nf5xW/Itxu1AkAQutqis4QWSM95/iJtomMktnkOfyTyjzZ5AAHy0QtNS1RZ/hF4sidkRrRJwEKTD5aHDQotvgPEQyMrsy1qSjEYWIuCeEdLxdDJyUQH3UBPNiBxO6Pl1SHShPtFI6sIl6WSMNtmDaSRzIPvEU5NF2qaFCUagIC7uKEZfA7ony5bBo8WiU4fXBmIdKyPcqbiSCNfltEeoiWNbKKdtRyofd5xLirVmOhLMjjapLjeIj2YlTpdmzGo8olz1sk74W2ee09toY+sXjewirlU1fksOiV8mRaEg+FT0OpWQ+dwjYLmmdokglyxJ4kUHIHzjB7WGUCKVB93wjUdBb/AAuWAXC8QBbhXlQdYvFjNZRcOVsWq5rYbNa3Ufs55CFbEqA7ijxOJPMRfYoV9WZMySWHjBps2NzrFj0Rvc2izJKj9oglEz8ydfMMrnDovg5mNhmiqq8mOoIIIYcwI8zJgSkqJYAEknIAVJj1FW+kC9Ozs4lA96cWP5EsVdXSn9RiG7IbRpurNQXJRb2vI2ieuafvHujYkUSOjPvJivX5MxNLGTFSzsSkOfhzhspTVitXjbAJM2Yc5isA/JL7ym4qwjlGWTPWytThZCq6f/UFeqWCrmkY/wCrAOccbus/a2kJejgE7HNTyAJiVZ09lZFLPimnCOAIWv8AzdmnkYgXfPwJWvaFDkzFuIcc4oYul/Mm3titU+atHhQlSgDRkoFB+3COJiNI8I4Rys85klzWr73rHuynuJ3BoHsTC2a/U8WmpSOPuHvMSIjWk95J4+oiSDFXsi0fmYQmvBTkDafn1hpaJjBtZhPbxVJhlNamfFS+GxZrqYTpT0AWj+oRI0zmA24MQWDFtoSP4itSr6GHvJJO5q/CPUq0FXfy2DYBEZWtyzrQkkojKCPMqaFCPq1sHhZpurXIJOFYOxTdXHvET4WzUuDtiXItIID0i8kIpys2jmJSp1olygWxqCX2Vj1fWjv1ecpKVElBGetwCDuoY5yrTgtMtYNQokcdXnDS32szpilqzUatkNQA4BhEt2sUVNVM1+ovnd+W42RP0evYyVpmAsD3V7tT8nhfYclJ3nzrHizFlKQdfyfnfBsXUtVLr+5ulz21MwpS7jAkPxB9C3WJmjlo7G3FJ8FoS365YJHVGLyig6BXpQBRYodJPCqfdF1vpJCUzk0VLaYnepJxHyBHOHJ8k1oKXw8SXr/s0KCOdmnhaErTVKgFDgQ48o6Q881sEZVpdePbWuYfuo+zT+knEf3lXICNOt9p7OVMX7CFK/akn3Rkd13eZpYvvVqff5wub4Ox2XBXlUfAjv614JRAzVQe+KhNxTFS5QrUMN2JwOaz6xYNOZKpSpb6sQ3F2LxXLqnqSrtR4ndJ2N4fjGaXU6dWeaWX3Ym6UTglfZpLplDAN5TVR5rKukLLPZlKThGT1MdUWftVOfCD1aGUtmplCKlXLotwp0e8eZ7EQ2AAZYjvy5tlHdMoM4SOBDesTZVkJzp6x3TZEjfGOVXqzpQw3RC8IGwdI+dmNg6Q0EkbB0j6ZQ2DoIp3g3uBNMkJ9kfPCOFpu6WQxLc/jDaz2M2hbSwyRmvb+XYN/SHlmuSzyvGpjrYB+ZNYaqklyZpUYy4X0M+NxoekynKJkq7U6lOBsb4xfsFj2rG+vwiLatHZM0PLU520BHMZecX7+b5ExwdKOqX1TX8sqcuyIByfeY7hAGodIlKs5krwzRrYK9AoZc8jEoSxsHSEyqPk106Ka00FjR5XKB1A8oamUNg6RzVZEndwiqqDHQYjtF0oVXwq1ERytGNObcR80hxOs5TvG2OKkvQxohWa8UYqmGjrZWYksqmW3tD0+RBbksoKGqvx9x5R0t9lwEKGQI5ao+zziSDG1STtJHNcWk4PdDvRa1NOI9tIPMUjWLPPE6QaOHL8MvOnWMMuW09nOQfZUByNPnhGxaP29CEqCiGJyJZ3Ay6Q2Omg2Lz07rdMueg9oJsglq8UlSpZ4DvJ/wAikjlFgio6Kz8Nrmo1TJaVjjLVgPkqX+2LdD47HBxcctV+Ov1Fmky2sVpP/JmeaCIz/RxsRcPwDqPLUN/wi+6Wn/yNo/6avSKdctmCZJViZSq5jy+TFJ7m/Au1GXiyifSlKoks3eA6uOUUmUsthGsxfvpFszyzUlig1d82+Wii2OUe0SCC+xoRPa5tmv8AIvFIZypYSABqiZY5Os8ojQzloYARyJs7dGKv5HSXKKiwDmJqblXrKRzPuEM7DZBLS2s5n51RJiFDqWlWd9BGbkXtT1PwhXeNnUFiUaEh1Mck5atZNOsWi321MqWpaskjLWTqA3k0isWdSnMxfjUcSjqGwDckMOUS4qOpWM5VHl+vvxJ060iRLwJofvEavwjhlCWZaVHW3CC0z8R3fNY5RKXUiUuEehMO09Y7SLepJd+eRiPBE2RVSaLAuam0y8KmxtT8Q1jcffC2xYiTLqVJ3OSNR9x3iIsicUmJi7QpKkzkVUmpHtpPiSeOfERW3DGJ6Zo8ce/f1JqbtmH7h5sPUx8m2BaalJbdX0h/ZrQmYhK0l0qDgx1g7tAq7KmREC0ScJ3GLXeN2hQKk0UK8f5hBNQ4IiusWMdqkdBYtAIIORhNNQUkiHcT7t0EtFuBmSsAQkhKlLLVZ2AAJNCI3YdvNZHIxuWMM70KcaKB4+VR741m4ZXaKRuDnl/LRKuD6KLLLDWlXbzFIcBJKUoyBKSC5zZy3CJOitnCUlQcgEhL5kJch/KN+Vrcw4WupKeXwLDcKD9fSPZkzX5rlgeY8oucU/RVL22afZkoH75ij/pi4Q6Gxy8c/wDLbwRAv+Rjss9IzVKmAccJbziiaOzQZQAzOs5By9Dro0aSRGW6NJwTFpP3Dh/apSfdFZ7mnAO9OcfJhaLN2dpkKUSQZiQcW8tsYDvZbotxA7UKYOE0oCXBqQdWYB5RUtJpIzBAUDSp40HFqxaU2ntbOmYwySpJL93EHqU1GdT7oIB2irqE/CxjekVmVLtc5Kk4PtFkJAYMVEpbcQxEdpJ7w4j1i2fSXdU+YJc7AlSJaSlRQXKQ7jEkgFhWtRwilS5pIoz63f3RxsXTcZnoOy66qUV1Wn0LMm3bRHyfeqUJKlUA1kwh+uTmb7Mb+8o9KCIsyYHxKUVqGRLU4AUTyrCUzY4LoSrbbFT1BShhQmqEnMn2le4aog2i0PQZeseJs8q4bI5xNru7KXSVogEkkAVJIAiyWS50JSygFE5k+7ZxhdcFmxLKzkig4n4D+qLjJs/2bayP7RohG4pyUdSkTLuaf2YyJz3M/o/SHk66kFGHCANRar8dcejZvtQvYkjzDeRVDky3lAbnETGO5MpZTPZsopUUnMFjHWzT2ocvSGWkFlymDgr3H3dISPWEyjwXUsruOrtt/wBXJBBMpRcgVMsnMga0nWNWe2LBLt6FAFKnByIq8UyTaSnePnKO0tYBeWvsycx908UmnMVil3yTli9Y/T+i0z7dQt1MV+PK7XOUGIlneCoPyYx8xsHUw4fNYXLU0U7JECcO8eMan9G9nwXeVlQZc1R/LhATXo8Zrd9iNonolpoZigOD5nkHPKNju25JVlkiShUwscSnLKdWzDkCzU2R1MFB3zHmu2K0cqpre9/01OklHZ2efMKcOIrUHzwpBINajJwNWKFd02Ts7MNoSkcyxMdtKyOwJQpIUsplKYuDiLEKD0IFXz6x9Ev7In8XuaN0tzHg42pt9WvT/ZL0IOKda1agZSP2pUT5qi3RV/o+k/8Alpi/+JOmKHAMgf0mLRFo7GPGO9aXvbQIzADs7xnBv95Mb9Rxj1jT4y/S+WUXhMzGMS1UzIKAgtxwmInsauzNZyj1R2vizqmnugBLkuXcnYAPmsMNFZwXY+zJUMOOWWzbMZ/hUI9gDsU5BqNs3UhbouQJ02SSSh8dCUlTdwimrJ2OoaiYrHc04pZ8O1+V/Ys9jnFiFAHNKnBYh822EMW3tGF3rZlSJy5cxJlqBLA0o9CDrDa43SaEJKQCpici7uxo54ExVPpTuOVNsyrQ57WUzHUUlQGE7WJcHjtimIpd5HyMOBxLoVPB6GWmc/3n5x5M4bREKXIKtw2xNs9l2Bzt+co5TSieojOc9kfU7+kdpcp66h802mO8qx7a7onWCRjmD2UMTx+6OXi5J2wtPM7I05MquxrdViwpSjWS6uJqegpyizpl/ZE7VADkD8YU3fLqVchDm8DglJTrAKj89Y2wVkYazvJRRXQPF86xDexIeS+tLdKg+ghBItTzZiPZlueJPwbrFg0emhyk63HWvxiIbjK/y36CO87G4WjaKeo8/SKZNlnLIiNKvawkHhlvEU6+LF3sWpWvYdh458X2wqqrajKbU4iVKn46xHqCZKrWhjjMC9RB5QpaktuO6O0fCYhKnq1lo17Qn6LZQkonWwFcxTKEskhKBmMQB7ytr01ND6dBzZixGNhRjdrUk6E6OoslmE+Yk9uoYqpJKEkOAkM7sxLVJLaosd0ICgZ6nK3VhCj4E5Du6lEVJNe80SbRaFKm9mEIW4xArbClqKcZljg2f4mdIWW9WCZLUQmWQooXhbCpJQpQOrJQS2sOoZGOtGKirI8rUnKpJyluxTficdrQxyT2kwaiQ6ZZ4spfIJ2CC+Z/ZSSQzgO4zc09I43WozVTJxFFkqG0JSGSDsoB1MR7V9raJMkKcLmIC0tsUFGv5QekLbuzv0afdxUX+FXZf9HbD2NkkyzmEDF+Y95X+YmGMEEOPPSk5ScnyEZ/9I9nafJX7SFJ/YoKH9aukaBFU+kayYrKlf8Aw5iSeCnQfNSekVlsasDPLXj9PqLZU0FFKgZfifZCFFoMi1ImKYB+82QSqh4tQ8Uwz0UlBiddfcG8/OPt+WVBQQSzZFWXQbnhXidv4c8qT2f8lnnHEkpYDJiGcEFwx1845i6EWqQqVNcpWkAqDA1Y0ozg15Qn0dt/ayUJJcodK6kEhLYahiHCk1/CYs/1XsziEwhBbukYjwCi5Y7wTvh26POVIOnNxe6MCnXfhmrRqQtSd5wqI90d0oAoIvmnuiCUKFolEgTF/aJNQFLdWJJ1AkENtUG2RUhc9e8tRGwAJ6mp6ERw61Cam1we1wWJhUoqS1ez8yDKQVqwoz1nUnjtP4c+ArDuyWQISEp6nMk5k7zHqVKCQAkAAZAUETbAgOSSKZfGLwgo6IbUm92MrvkgM/hTU7/7mIV+XiO8TQM53AQT7cBRNT5fzFQvy98boSXD95W3cPjDXLSxmp025ZmdtF5hm2pb/wC8Qt9zsAOVByh3dNqIIc1Bwq3FJZ/Q8DCHQtTWoHYn/UmJd82v6tbZgP8AhrYn8J8OIbcq8BsrC2uXfzNeBfSoTkNksefCK9eV3hSTSh8Q942GCx3jQOXGpQ8svWJirUFVKh1EXbUhEYypvTYpVtsZRRVU6l7Nyth35HdlEGZZCMq+sW+0IS5AYpPSuYhTPuhqy1MPZVUfpOaebjhGSVNr5TepJr4vuKLssomWiSgh8UyWluKwI3687UrEmWlDleSiQE0BNWOLIE5as4zjQfRCZOny5604ZUshaSQxmFJdIQDml2JVlqDvTRpJ761FJ7n5TmNxIy1b46WEjJQvJWPK9q1ISrJQd7L1Pkm7FIdXaErIbwpCWzYDxCv4tQ2RVNILaJuCzjxFWKZXwhBypniILbuMWC9b97KUuZmGZIpUmgAO89K7Ip1zSlTZypiicaiSad0uGYHYGAbcI0yfAvA0MzdWWy/cfpQESzSpADZMPkRF0JsfbWtc9mTLFPzLDeScX7xEbSK1lAxJNBTaCMP8RcNEbq+r2RCSGWrvr4qq3IYU/pisVdmvET7ug3zL2xzBBBDThBEK+bB21nmyvbQoDcWoeRY8omwQExbi00ZNcFsalXJBAAyLVrqZh0h3PloWli5VVzx2HVCPSSwdhbJqMkk40/lmOS3BWMcosNzrSEpCQACzO+IvlTzhHgenqyTiqsedRTcp+r2rCXwTRhcggYhVP+ofqEXxDTJWB2IaubMQRTWHAij6Q2XEO4KgvicBmq4yGbdIZXRffbShkJoISoanIJxN7JAUrkRF4Pg5uPpOSVZfr/BaV2NMyUZc4JUkhiNRy6NtzDPGN2m8ZcvNVHOHWopc4SQNqWMa7d1lSUqBcuGViLv89Ir+k2gNlnyViVKRJngOgpATiLUSoZEHJ8xFK1NzWgrAYqOHm817P3czU6Sy/ZX/AJfjHxWkqNSVH9o98RBodbTlZZ9P+Wr3isK5NiWskJBJGdMuL5Rz3FrdHqYVoT+Rp+TQ0VeK7StMsdxJzY1IFS590ObPo1Kwk4AW1kkkx40c0bKSVGqjR82GbD3nKkOrztgw9hJPeI7yvYGtauAfCNZ5xKRWdS2i3E1y2JKJww5KEwjgFJA4innHvSu7u0tyQXYpctmwNW3184aWezgTaBkolpQnqSfLD5xPvOwuqXOGbAHyf+l+Ri1tBee002Ik3UlCWs68qmXMLj9JAdHQj1hem/5bkKxJILFw+W8PFpt12SrQACjvM2bH9KnccIqt86ELlVQpwdSsx+oUPSIlFlqdRbMkC9pX/ET6esPdGbnVa1pUlJMgKHaLIISQC5Sl/ES2EtQOXOoo9DdAFWuYvtiuXKl5qSxxK9lJNMnJLFqbY1axyOxly5MiWtMpAbw1Z9WIgkkkknjD6NG/xSOb2hj1BOlT35fvk728dooBLlsik4SnPNQqA39jEeyTVS0dkoDEA5LvixO6natQRXJhuifaJKVSyQnCoAsaBSS20emuKlpRfhEpCQWmLSKjNKTUl9RJ7o5nVG1uxwKVKVWahHkVX9azNnFCBily1FRAyKmAVXcxHFSofSkYZWIVej6wMoW3LYCmWKDN1VZtj8o63xeAlhgPCSkDk9fnXCb8neyJKNGGy3F932D6xb0y80BQXM2MhqHipk8zGpRU/o9uzDJVPUO9PLj8gfD1OJXMRbIZBWRy8fVz1cq2jp/YQQQRcwBBBBABUfpDujHJE9I70rxb0Kz/AGllcMUVm571wg4ySR4dbuGAAjUZsoKSUqDhQIIOsEMRGRXpdi7JPMs/drLUfvJ1HiMjvG+FTXJ3ezqqqQdGXG3kWI2AzU4phcmolg5fmaqj5QmmBVmnpmpSGqCkPkaEOclaxvGyGFwWuj4ipRIxEvTcI6XxdxIYlg7lhmwNB1iviaVpJ057Me3feCZiRMlqcHqNoI1EbIn2af2k4k/cSGH4lZnphHXaYzqxTZ1lVjCThLY06lDIOdShqPWkXS4LwTNJmIPdUoCtCO4mhGov6Q2MrnGxWEdB3Wsev9lhxxRr50KmrtM+ZISjAshbFWEqUQygAxq4erDvReI4yZzqWPZIHVIPxiJRUlZiaNadGWaDszOZ4nSEEKlTJdAFKUg4RwWHTXjEcWVLMkgByVMzqO0xqc1IUkpUxSQQQciCGIO6ISNH7KEhP1eSwDeBBPUhyd8IeHXDOlDtSS+aOvh7Zmtjnd8v96HMmeDLUlRyqnj8+sPJWgdnExalFakkgoRiUkI2jEkhSq5OaCm+JFq0Os6kEI7SWrUsTJiiOS1FJ5iKxoSXI2p2lSk9Iv0KKq3hBIVk9DT35xOsctVrny5JxhKnUpRBScCKqwuKuSlL6sQMXywXPIkf4cpIOtTOs8VnvHrHeZMTjS47xCmLau7irqfu/t3ReNC27M9XtJy0hG3jyerPZ0S0BCEhKUhgBkOEcrHay60E95B6g1SelDvSY7xXdIL3RInAknEqWGSmqlELLMOaqxoOZGLk7RV2Tb+vlNnQpSsmoNZJdkjefLOKPYbtVMUFzD3iQwNQwAwihdhly3xImWebaphXOBDf4aAQcI18VGjn4Q7lhKU5VSw3DYeXuhbdztUaaw0esn6HG1smUUuygHpqz9KGK3Y7Kq22lEuoCmMwj7qUgYjzyG9QiRftvII72pWLmAK8otegNx9jIM1YaZOYsc0oHgG7PEeO6ISux1Sf/GouXL28yzypQSkJSAAAAAMgBQAR6gghx5wIIIIACCCCAAhTpJcKbVJKaBaay1eyr/6nIjZwENoIC0JuElKO6McslsXJWpJBBSSFoLUUKZt/eHlz27tVkqolIGesn+dUPNMtE+3HbSR9skd5OXagavzDUeR1NTLpt4Q6TRycTu4YMzai7whqzPTU6scTTzR35LLaLIwrVzx6xX12CdLmFUolJJrhLNUsC9FNvDQ5sN4iYpS80pPd3ndsAiYuypLYTvbXq/vzg8haqOHwz+wus2nFolMJ0tMzf4Fc80nyiddOmUjGszCpGM/eSosyQKlIIzCusRJ9idQcPhBLcWHpHCfdaFDJshTcGA3ROZopPC4epra3kWi0aS2dUs4J0tRLMMQepGo1hvLmBQdJcHZWMytFwgIJckgZECrD4v1EeJejoAcHCThycaq5ROcRLs6H4Z+hpSLR9qpGxKCOZW/oI8XrMwylatnV4zhVyLDkLUcslLBNeO/ziX/s8gh1Yl8STltic5T/AK5Lefp9y9LvmSkOubLRtClpHkTCG8tMJHaoKFleFKvAlSnJKMjQfdOuEaLilgghNAS42g+jQ0l3YlIxDCKBlUD++IzMt/wqMPmk36f2crXpVap3dky+xSR41d5Z4ZpT5mIt13UMWJbmYrxKWQVPtc59YcGShIBJcjZrr7oXXvbBhE2XWveG2rF/Kv8AMQ/E00sq+GlG1+SdMaVV3UHc7A3z5wknXuErmJOrw7y2R6xytd+BiwdxmTtTr3gx60d0UmWtlqJlyfb+8v8A6YOr8R5PEb7DlGNGLnVZ70ZuY2y0lax9khTr2KOaUDbqJ3BtcahEewWBEmWmXLSEoTkB6naTtiRDYqxwcViHXnfhbBBBBFjKEEEEABBBBAAQQQQAEVvSXQxFpeZLIlzvabur2BY/1CvHKLJBENXGU6sqUs0HZmQWnt7KeymAyyTQsClW9CsjwzhjY78S2JVCnVm/DnqjSLXY0TUFExKVpOYUAR5xTb1+jipVZpmH/lzHKf0r8Q5vC3BrY7VLH0qqtVVn14Id0XkViYogOSwHFjXbrhki2AqYgM4bd80itTrjtkgEGQshwcUtpg7v5a9RqiL/AOLzZfjChnRaFJ9QIrqjS6NOrrFp+TH963hhQVAANkNpP9vKJllmoIS41Z6qmnk0UudehmAArBbY3uj3Z7epBcEGjVqGiLjXhvhyouaZiKU1KHvDxGs9twlSRnhB/nyMVxF9TBmQeIHujjOvAlZW4BIbkzNBcqsNumW5VqBQwADgVGWfwaIEm8QoLQS2EnycOIrCbwws0xmyZXuESrFdc+efspMxb/eIwp/ephBe5buYU07skyr8UEgEYjrJo/8AMQlTVTFlKApSll+zQ6ieQ9YtF3fRxMUxnzQga0S6k7is5cgYul23TKs6MMpAQNbZnepRqo8YsoN7mWt2hSp/+er9CoaO6AkkTLWBtTJFR/8AIR4vyim18ovSUsGFBH2CGpWOJWrzrSzTYQQQRIgIIIIACCCCAAggggAIIIIACCCCAAggggAIGgggAjTrslL8UqWrihJ9RERei9kOdmk/9tA9BBBEWLqpJbNnP/Y+x/8AtpX7RHtGi1kGVmk/9tJ9RBBBZFu+qfmf1Jki7JSPBKlp/KhI9BEmCCJFtt7hBBBAQEEEEABBBBAAQQQQAEEEEAH/2Q=="/>
          <p:cNvSpPr>
            <a:spLocks noChangeAspect="1" noChangeArrowheads="1"/>
          </p:cNvSpPr>
          <p:nvPr/>
        </p:nvSpPr>
        <p:spPr bwMode="auto">
          <a:xfrm>
            <a:off x="155575" y="-1919288"/>
            <a:ext cx="3295650" cy="40005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32" name="Picture 8" descr="http://biologia1univia.files.wordpress.com/2012/03/boca.png"/>
          <p:cNvPicPr>
            <a:picLocks noChangeAspect="1" noChangeArrowheads="1"/>
          </p:cNvPicPr>
          <p:nvPr/>
        </p:nvPicPr>
        <p:blipFill>
          <a:blip r:embed="rId6" cstate="print"/>
          <a:srcRect/>
          <a:stretch>
            <a:fillRect/>
          </a:stretch>
        </p:blipFill>
        <p:spPr bwMode="auto">
          <a:xfrm>
            <a:off x="1180329" y="823905"/>
            <a:ext cx="1893947" cy="2299012"/>
          </a:xfrm>
          <a:prstGeom prst="rect">
            <a:avLst/>
          </a:prstGeom>
          <a:noFill/>
        </p:spPr>
      </p:pic>
      <p:sp>
        <p:nvSpPr>
          <p:cNvPr id="19" name="18 CuadroTexto"/>
          <p:cNvSpPr txBox="1"/>
          <p:nvPr/>
        </p:nvSpPr>
        <p:spPr>
          <a:xfrm>
            <a:off x="993227" y="3184627"/>
            <a:ext cx="2396359" cy="369332"/>
          </a:xfrm>
          <a:prstGeom prst="rect">
            <a:avLst/>
          </a:prstGeom>
          <a:noFill/>
        </p:spPr>
        <p:txBody>
          <a:bodyPr wrap="square" rtlCol="0">
            <a:spAutoFit/>
          </a:bodyPr>
          <a:lstStyle/>
          <a:p>
            <a:r>
              <a:rPr lang="es-ES" dirty="0" smtClean="0"/>
              <a:t>Digestión en la boca</a:t>
            </a:r>
            <a:endParaRPr lang="es-ES" dirty="0"/>
          </a:p>
        </p:txBody>
      </p:sp>
      <p:sp>
        <p:nvSpPr>
          <p:cNvPr id="20" name="19 CuadroTexto"/>
          <p:cNvSpPr txBox="1"/>
          <p:nvPr/>
        </p:nvSpPr>
        <p:spPr>
          <a:xfrm>
            <a:off x="3999166" y="3132077"/>
            <a:ext cx="2937642" cy="369332"/>
          </a:xfrm>
          <a:prstGeom prst="rect">
            <a:avLst/>
          </a:prstGeom>
          <a:noFill/>
        </p:spPr>
        <p:txBody>
          <a:bodyPr wrap="square" rtlCol="0">
            <a:spAutoFit/>
          </a:bodyPr>
          <a:lstStyle/>
          <a:p>
            <a:r>
              <a:rPr lang="es-ES" dirty="0" smtClean="0"/>
              <a:t>Digestión en el estómago </a:t>
            </a:r>
            <a:endParaRPr lang="es-ES" dirty="0"/>
          </a:p>
        </p:txBody>
      </p:sp>
      <p:sp>
        <p:nvSpPr>
          <p:cNvPr id="22" name="21 CuadroTexto"/>
          <p:cNvSpPr txBox="1"/>
          <p:nvPr/>
        </p:nvSpPr>
        <p:spPr>
          <a:xfrm>
            <a:off x="7367736" y="3079524"/>
            <a:ext cx="2937642" cy="646331"/>
          </a:xfrm>
          <a:prstGeom prst="rect">
            <a:avLst/>
          </a:prstGeom>
          <a:noFill/>
        </p:spPr>
        <p:txBody>
          <a:bodyPr wrap="square" rtlCol="0">
            <a:spAutoFit/>
          </a:bodyPr>
          <a:lstStyle/>
          <a:p>
            <a:r>
              <a:rPr lang="es-ES" dirty="0" smtClean="0"/>
              <a:t>Digestión en el intestino delgado </a:t>
            </a:r>
            <a:endParaRPr lang="es-ES" dirty="0"/>
          </a:p>
        </p:txBody>
      </p:sp>
      <p:sp>
        <p:nvSpPr>
          <p:cNvPr id="23" name="22 CuadroTexto"/>
          <p:cNvSpPr txBox="1"/>
          <p:nvPr/>
        </p:nvSpPr>
        <p:spPr>
          <a:xfrm>
            <a:off x="977453" y="5855840"/>
            <a:ext cx="2937642" cy="923330"/>
          </a:xfrm>
          <a:prstGeom prst="rect">
            <a:avLst/>
          </a:prstGeom>
          <a:noFill/>
        </p:spPr>
        <p:txBody>
          <a:bodyPr wrap="square" rtlCol="0">
            <a:spAutoFit/>
          </a:bodyPr>
          <a:lstStyle/>
          <a:p>
            <a:r>
              <a:rPr lang="es-ES" dirty="0" smtClean="0"/>
              <a:t>Absorción de las sustancias nutritivas en el intestino del delgado </a:t>
            </a:r>
          </a:p>
        </p:txBody>
      </p:sp>
      <p:sp>
        <p:nvSpPr>
          <p:cNvPr id="24" name="23 CuadroTexto"/>
          <p:cNvSpPr txBox="1"/>
          <p:nvPr/>
        </p:nvSpPr>
        <p:spPr>
          <a:xfrm>
            <a:off x="4393305" y="5976706"/>
            <a:ext cx="2937642" cy="646331"/>
          </a:xfrm>
          <a:prstGeom prst="rect">
            <a:avLst/>
          </a:prstGeom>
          <a:noFill/>
        </p:spPr>
        <p:txBody>
          <a:bodyPr wrap="square" rtlCol="0">
            <a:spAutoFit/>
          </a:bodyPr>
          <a:lstStyle/>
          <a:p>
            <a:r>
              <a:rPr lang="es-ES" dirty="0" smtClean="0"/>
              <a:t>Formación de las heces en el intestino grueso </a:t>
            </a:r>
          </a:p>
        </p:txBody>
      </p:sp>
      <p:pic>
        <p:nvPicPr>
          <p:cNvPr id="27" name="26 Imagen" descr="C:\Users\User\Desktop\imagenes infor\imagesyyyyyyuuuuuppppp.jpg">
            <a:hlinkClick r:id="rId7" action="ppaction://hlinksldjump"/>
          </p:cNvPr>
          <p:cNvPicPr/>
          <p:nvPr/>
        </p:nvPicPr>
        <p:blipFill>
          <a:blip r:embed="rId8" cstate="print"/>
          <a:srcRect r="-1013" b="999"/>
          <a:stretch>
            <a:fillRect/>
          </a:stretch>
        </p:blipFill>
        <p:spPr bwMode="auto">
          <a:xfrm rot="2402920">
            <a:off x="10552151" y="5470003"/>
            <a:ext cx="1082711" cy="933923"/>
          </a:xfrm>
          <a:prstGeom prst="rect">
            <a:avLst/>
          </a:prstGeom>
          <a:noFill/>
          <a:ln w="9525">
            <a:noFill/>
            <a:miter lim="800000"/>
            <a:headEnd/>
            <a:tailEnd/>
          </a:ln>
        </p:spPr>
      </p:pic>
      <p:pic>
        <p:nvPicPr>
          <p:cNvPr id="28" name="27 Imagen" descr="C:\Users\User\Desktop\imagenes infor\imagesyyyyyyuuuuuppppp.jpg">
            <a:hlinkClick r:id="rId9" action="ppaction://hlinksldjump"/>
          </p:cNvPr>
          <p:cNvPicPr/>
          <p:nvPr/>
        </p:nvPicPr>
        <p:blipFill>
          <a:blip r:embed="rId8" cstate="print"/>
          <a:srcRect r="-1013" b="999"/>
          <a:stretch>
            <a:fillRect/>
          </a:stretch>
        </p:blipFill>
        <p:spPr bwMode="auto">
          <a:xfrm rot="18353611">
            <a:off x="10499596" y="719327"/>
            <a:ext cx="1082711" cy="93392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32"/>
                                        </p:tgtEl>
                                        <p:attrNameLst>
                                          <p:attrName>style.visibility</p:attrName>
                                        </p:attrNameLst>
                                      </p:cBhvr>
                                      <p:to>
                                        <p:strVal val="visible"/>
                                      </p:to>
                                    </p:set>
                                    <p:animEffect transition="in" filter="fade">
                                      <p:cBhvr>
                                        <p:cTn id="20" dur="500"/>
                                        <p:tgtEl>
                                          <p:spTgt spid="103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1034"/>
                                        </p:tgtEl>
                                        <p:attrNameLst>
                                          <p:attrName>style.visibility</p:attrName>
                                        </p:attrNameLst>
                                      </p:cBhvr>
                                      <p:to>
                                        <p:strVal val="visible"/>
                                      </p:to>
                                    </p:set>
                                    <p:animEffect transition="in" filter="circle(in)">
                                      <p:cBhvr>
                                        <p:cTn id="35" dur="2000"/>
                                        <p:tgtEl>
                                          <p:spTgt spid="1034"/>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nodeType="clickEffect">
                                  <p:stCondLst>
                                    <p:cond delay="0"/>
                                  </p:stCondLst>
                                  <p:childTnLst>
                                    <p:set>
                                      <p:cBhvr>
                                        <p:cTn id="51" dur="1" fill="hold">
                                          <p:stCondLst>
                                            <p:cond delay="0"/>
                                          </p:stCondLst>
                                        </p:cTn>
                                        <p:tgtEl>
                                          <p:spTgt spid="1035"/>
                                        </p:tgtEl>
                                        <p:attrNameLst>
                                          <p:attrName>style.visibility</p:attrName>
                                        </p:attrNameLst>
                                      </p:cBhvr>
                                      <p:to>
                                        <p:strVal val="visible"/>
                                      </p:to>
                                    </p:set>
                                    <p:animEffect transition="in" filter="wipe(down)">
                                      <p:cBhvr>
                                        <p:cTn id="52" dur="580">
                                          <p:stCondLst>
                                            <p:cond delay="0"/>
                                          </p:stCondLst>
                                        </p:cTn>
                                        <p:tgtEl>
                                          <p:spTgt spid="1035"/>
                                        </p:tgtEl>
                                      </p:cBhvr>
                                    </p:animEffect>
                                    <p:anim calcmode="lin" valueType="num">
                                      <p:cBhvr>
                                        <p:cTn id="53" dur="1822" tmFilter="0,0; 0.14,0.36; 0.43,0.73; 0.71,0.91; 1.0,1.0">
                                          <p:stCondLst>
                                            <p:cond delay="0"/>
                                          </p:stCondLst>
                                        </p:cTn>
                                        <p:tgtEl>
                                          <p:spTgt spid="1035"/>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1035"/>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1035"/>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1035"/>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1035"/>
                                        </p:tgtEl>
                                        <p:attrNameLst>
                                          <p:attrName>ppt_y</p:attrName>
                                        </p:attrNameLst>
                                      </p:cBhvr>
                                      <p:tavLst>
                                        <p:tav tm="0" fmla="#ppt_y-sin(pi*$)/81">
                                          <p:val>
                                            <p:fltVal val="0"/>
                                          </p:val>
                                        </p:tav>
                                        <p:tav tm="100000">
                                          <p:val>
                                            <p:fltVal val="1"/>
                                          </p:val>
                                        </p:tav>
                                      </p:tavLst>
                                    </p:anim>
                                    <p:animScale>
                                      <p:cBhvr>
                                        <p:cTn id="58" dur="26">
                                          <p:stCondLst>
                                            <p:cond delay="650"/>
                                          </p:stCondLst>
                                        </p:cTn>
                                        <p:tgtEl>
                                          <p:spTgt spid="1035"/>
                                        </p:tgtEl>
                                      </p:cBhvr>
                                      <p:to x="100000" y="60000"/>
                                    </p:animScale>
                                    <p:animScale>
                                      <p:cBhvr>
                                        <p:cTn id="59" dur="166" decel="50000">
                                          <p:stCondLst>
                                            <p:cond delay="676"/>
                                          </p:stCondLst>
                                        </p:cTn>
                                        <p:tgtEl>
                                          <p:spTgt spid="1035"/>
                                        </p:tgtEl>
                                      </p:cBhvr>
                                      <p:to x="100000" y="100000"/>
                                    </p:animScale>
                                    <p:animScale>
                                      <p:cBhvr>
                                        <p:cTn id="60" dur="26">
                                          <p:stCondLst>
                                            <p:cond delay="1312"/>
                                          </p:stCondLst>
                                        </p:cTn>
                                        <p:tgtEl>
                                          <p:spTgt spid="1035"/>
                                        </p:tgtEl>
                                      </p:cBhvr>
                                      <p:to x="100000" y="80000"/>
                                    </p:animScale>
                                    <p:animScale>
                                      <p:cBhvr>
                                        <p:cTn id="61" dur="166" decel="50000">
                                          <p:stCondLst>
                                            <p:cond delay="1338"/>
                                          </p:stCondLst>
                                        </p:cTn>
                                        <p:tgtEl>
                                          <p:spTgt spid="1035"/>
                                        </p:tgtEl>
                                      </p:cBhvr>
                                      <p:to x="100000" y="100000"/>
                                    </p:animScale>
                                    <p:animScale>
                                      <p:cBhvr>
                                        <p:cTn id="62" dur="26">
                                          <p:stCondLst>
                                            <p:cond delay="1642"/>
                                          </p:stCondLst>
                                        </p:cTn>
                                        <p:tgtEl>
                                          <p:spTgt spid="1035"/>
                                        </p:tgtEl>
                                      </p:cBhvr>
                                      <p:to x="100000" y="90000"/>
                                    </p:animScale>
                                    <p:animScale>
                                      <p:cBhvr>
                                        <p:cTn id="63" dur="166" decel="50000">
                                          <p:stCondLst>
                                            <p:cond delay="1668"/>
                                          </p:stCondLst>
                                        </p:cTn>
                                        <p:tgtEl>
                                          <p:spTgt spid="1035"/>
                                        </p:tgtEl>
                                      </p:cBhvr>
                                      <p:to x="100000" y="100000"/>
                                    </p:animScale>
                                    <p:animScale>
                                      <p:cBhvr>
                                        <p:cTn id="64" dur="26">
                                          <p:stCondLst>
                                            <p:cond delay="1808"/>
                                          </p:stCondLst>
                                        </p:cTn>
                                        <p:tgtEl>
                                          <p:spTgt spid="1035"/>
                                        </p:tgtEl>
                                      </p:cBhvr>
                                      <p:to x="100000" y="95000"/>
                                    </p:animScale>
                                    <p:animScale>
                                      <p:cBhvr>
                                        <p:cTn id="65" dur="166" decel="50000">
                                          <p:stCondLst>
                                            <p:cond delay="1834"/>
                                          </p:stCondLst>
                                        </p:cTn>
                                        <p:tgtEl>
                                          <p:spTgt spid="1035"/>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1000"/>
                                        <p:tgtEl>
                                          <p:spTgt spid="22"/>
                                        </p:tgtEl>
                                      </p:cBhvr>
                                    </p:animEffect>
                                    <p:anim calcmode="lin" valueType="num">
                                      <p:cBhvr>
                                        <p:cTn id="71" dur="1000" fill="hold"/>
                                        <p:tgtEl>
                                          <p:spTgt spid="22"/>
                                        </p:tgtEl>
                                        <p:attrNameLst>
                                          <p:attrName>ppt_x</p:attrName>
                                        </p:attrNameLst>
                                      </p:cBhvr>
                                      <p:tavLst>
                                        <p:tav tm="0">
                                          <p:val>
                                            <p:strVal val="#ppt_x"/>
                                          </p:val>
                                        </p:tav>
                                        <p:tav tm="100000">
                                          <p:val>
                                            <p:strVal val="#ppt_x"/>
                                          </p:val>
                                        </p:tav>
                                      </p:tavLst>
                                    </p:anim>
                                    <p:anim calcmode="lin" valueType="num">
                                      <p:cBhvr>
                                        <p:cTn id="7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1037"/>
                                        </p:tgtEl>
                                        <p:attrNameLst>
                                          <p:attrName>style.visibility</p:attrName>
                                        </p:attrNameLst>
                                      </p:cBhvr>
                                      <p:to>
                                        <p:strVal val="visible"/>
                                      </p:to>
                                    </p:set>
                                    <p:animEffect transition="in" filter="barn(inVertical)">
                                      <p:cBhvr>
                                        <p:cTn id="84" dur="500"/>
                                        <p:tgtEl>
                                          <p:spTgt spid="1037"/>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down)">
                                      <p:cBhvr>
                                        <p:cTn id="89" dur="500"/>
                                        <p:tgtEl>
                                          <p:spTgt spid="23"/>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14"/>
                                        </p:tgtEl>
                                        <p:attrNameLst>
                                          <p:attrName>style.visibility</p:attrName>
                                        </p:attrNameLst>
                                      </p:cBhvr>
                                      <p:to>
                                        <p:strVal val="visible"/>
                                      </p:to>
                                    </p:set>
                                    <p:anim calcmode="lin" valueType="num">
                                      <p:cBhvr additive="base">
                                        <p:cTn id="94" dur="500" fill="hold"/>
                                        <p:tgtEl>
                                          <p:spTgt spid="14"/>
                                        </p:tgtEl>
                                        <p:attrNameLst>
                                          <p:attrName>ppt_x</p:attrName>
                                        </p:attrNameLst>
                                      </p:cBhvr>
                                      <p:tavLst>
                                        <p:tav tm="0">
                                          <p:val>
                                            <p:strVal val="#ppt_x"/>
                                          </p:val>
                                        </p:tav>
                                        <p:tav tm="100000">
                                          <p:val>
                                            <p:strVal val="#ppt_x"/>
                                          </p:val>
                                        </p:tav>
                                      </p:tavLst>
                                    </p:anim>
                                    <p:anim calcmode="lin" valueType="num">
                                      <p:cBhvr additive="base">
                                        <p:cTn id="9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31" presetClass="entr" presetSubtype="0" fill="hold" nodeType="clickEffect">
                                  <p:stCondLst>
                                    <p:cond delay="0"/>
                                  </p:stCondLst>
                                  <p:childTnLst>
                                    <p:set>
                                      <p:cBhvr>
                                        <p:cTn id="99" dur="1" fill="hold">
                                          <p:stCondLst>
                                            <p:cond delay="0"/>
                                          </p:stCondLst>
                                        </p:cTn>
                                        <p:tgtEl>
                                          <p:spTgt spid="1039"/>
                                        </p:tgtEl>
                                        <p:attrNameLst>
                                          <p:attrName>style.visibility</p:attrName>
                                        </p:attrNameLst>
                                      </p:cBhvr>
                                      <p:to>
                                        <p:strVal val="visible"/>
                                      </p:to>
                                    </p:set>
                                    <p:anim calcmode="lin" valueType="num">
                                      <p:cBhvr>
                                        <p:cTn id="100" dur="1000" fill="hold"/>
                                        <p:tgtEl>
                                          <p:spTgt spid="1039"/>
                                        </p:tgtEl>
                                        <p:attrNameLst>
                                          <p:attrName>ppt_w</p:attrName>
                                        </p:attrNameLst>
                                      </p:cBhvr>
                                      <p:tavLst>
                                        <p:tav tm="0">
                                          <p:val>
                                            <p:fltVal val="0"/>
                                          </p:val>
                                        </p:tav>
                                        <p:tav tm="100000">
                                          <p:val>
                                            <p:strVal val="#ppt_w"/>
                                          </p:val>
                                        </p:tav>
                                      </p:tavLst>
                                    </p:anim>
                                    <p:anim calcmode="lin" valueType="num">
                                      <p:cBhvr>
                                        <p:cTn id="101" dur="1000" fill="hold"/>
                                        <p:tgtEl>
                                          <p:spTgt spid="1039"/>
                                        </p:tgtEl>
                                        <p:attrNameLst>
                                          <p:attrName>ppt_h</p:attrName>
                                        </p:attrNameLst>
                                      </p:cBhvr>
                                      <p:tavLst>
                                        <p:tav tm="0">
                                          <p:val>
                                            <p:fltVal val="0"/>
                                          </p:val>
                                        </p:tav>
                                        <p:tav tm="100000">
                                          <p:val>
                                            <p:strVal val="#ppt_h"/>
                                          </p:val>
                                        </p:tav>
                                      </p:tavLst>
                                    </p:anim>
                                    <p:anim calcmode="lin" valueType="num">
                                      <p:cBhvr>
                                        <p:cTn id="102" dur="1000" fill="hold"/>
                                        <p:tgtEl>
                                          <p:spTgt spid="1039"/>
                                        </p:tgtEl>
                                        <p:attrNameLst>
                                          <p:attrName>style.rotation</p:attrName>
                                        </p:attrNameLst>
                                      </p:cBhvr>
                                      <p:tavLst>
                                        <p:tav tm="0">
                                          <p:val>
                                            <p:fltVal val="90"/>
                                          </p:val>
                                        </p:tav>
                                        <p:tav tm="100000">
                                          <p:val>
                                            <p:fltVal val="0"/>
                                          </p:val>
                                        </p:tav>
                                      </p:tavLst>
                                    </p:anim>
                                    <p:animEffect transition="in" filter="fade">
                                      <p:cBhvr>
                                        <p:cTn id="103" dur="1000"/>
                                        <p:tgtEl>
                                          <p:spTgt spid="1039"/>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10" grpId="0" animBg="1"/>
      <p:bldP spid="11" grpId="0" animBg="1"/>
      <p:bldP spid="13" grpId="0" animBg="1"/>
      <p:bldP spid="14" grpId="0" animBg="1"/>
      <p:bldP spid="19" grpId="0"/>
      <p:bldP spid="20"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User\Desktop\imagenes infor\imagenes-de-scrat-la-ardilla-de-la-era-del-hielo2mm.jpg"/>
          <p:cNvPicPr>
            <a:picLocks noChangeAspect="1" noChangeArrowheads="1"/>
          </p:cNvPicPr>
          <p:nvPr/>
        </p:nvPicPr>
        <p:blipFill>
          <a:blip r:embed="rId2" cstate="print"/>
          <a:srcRect/>
          <a:stretch>
            <a:fillRect/>
          </a:stretch>
        </p:blipFill>
        <p:spPr bwMode="auto">
          <a:xfrm>
            <a:off x="8796502" y="2655784"/>
            <a:ext cx="2700190" cy="2373416"/>
          </a:xfrm>
          <a:prstGeom prst="ellipse">
            <a:avLst/>
          </a:prstGeom>
          <a:ln>
            <a:noFill/>
          </a:ln>
          <a:effectLst>
            <a:softEdge rad="112500"/>
          </a:effectLst>
        </p:spPr>
      </p:pic>
      <p:sp>
        <p:nvSpPr>
          <p:cNvPr id="2" name="Título 1"/>
          <p:cNvSpPr>
            <a:spLocks noGrp="1"/>
          </p:cNvSpPr>
          <p:nvPr>
            <p:ph type="title"/>
          </p:nvPr>
        </p:nvSpPr>
        <p:spPr>
          <a:xfrm>
            <a:off x="654339" y="82764"/>
            <a:ext cx="8596668" cy="878927"/>
          </a:xfrm>
        </p:spPr>
        <p:txBody>
          <a:bodyPr>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CO" sz="6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erlin Sans FB Demi" panose="020E0802020502020306" pitchFamily="34" charset="0"/>
                <a:cs typeface="Aharoni" panose="02010803020104030203" pitchFamily="2" charset="-79"/>
              </a:rPr>
              <a:t>Para  recordar </a:t>
            </a:r>
            <a:endParaRPr lang="es-CO" sz="6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erlin Sans FB Demi" panose="020E0802020502020306" pitchFamily="34" charset="0"/>
              <a:cs typeface="Aharoni" panose="02010803020104030203" pitchFamily="2" charset="-79"/>
            </a:endParaRPr>
          </a:p>
        </p:txBody>
      </p:sp>
      <p:sp>
        <p:nvSpPr>
          <p:cNvPr id="8" name="7 Marcador de contenido"/>
          <p:cNvSpPr>
            <a:spLocks noGrp="1"/>
          </p:cNvSpPr>
          <p:nvPr>
            <p:ph idx="1"/>
          </p:nvPr>
        </p:nvSpPr>
        <p:spPr>
          <a:xfrm>
            <a:off x="393545" y="3421803"/>
            <a:ext cx="8596668" cy="456486"/>
          </a:xfrm>
        </p:spPr>
        <p:txBody>
          <a:bodyPr/>
          <a:lstStyle/>
          <a:p>
            <a:pPr>
              <a:buNone/>
            </a:pPr>
            <a:r>
              <a:rPr lang="es-ES" b="1" dirty="0" smtClean="0">
                <a:solidFill>
                  <a:schemeClr val="tx1"/>
                </a:solidFill>
              </a:rPr>
              <a:t>1.2</a:t>
            </a:r>
            <a:r>
              <a:rPr lang="es-ES" dirty="0" smtClean="0">
                <a:solidFill>
                  <a:schemeClr val="tx1"/>
                </a:solidFill>
              </a:rPr>
              <a:t>  Órgano que permite el paso de los alimentos de la boca al estómago </a:t>
            </a:r>
          </a:p>
        </p:txBody>
      </p:sp>
      <p:sp>
        <p:nvSpPr>
          <p:cNvPr id="9" name="8 CuadroTexto">
            <a:hlinkClick r:id="rId3" action="ppaction://hlinksldjump"/>
          </p:cNvPr>
          <p:cNvSpPr txBox="1"/>
          <p:nvPr/>
        </p:nvSpPr>
        <p:spPr>
          <a:xfrm>
            <a:off x="835567" y="2412128"/>
            <a:ext cx="1718441" cy="369332"/>
          </a:xfrm>
          <a:prstGeom prst="rect">
            <a:avLst/>
          </a:prstGeom>
          <a:solidFill>
            <a:schemeClr val="bg1"/>
          </a:solidFill>
          <a:ln>
            <a:solidFill>
              <a:schemeClr val="bg1"/>
            </a:solidFill>
          </a:ln>
        </p:spPr>
        <p:txBody>
          <a:bodyPr wrap="square" rtlCol="0">
            <a:spAutoFit/>
          </a:bodyPr>
          <a:lstStyle/>
          <a:p>
            <a:r>
              <a:rPr lang="es-ES" dirty="0" smtClean="0"/>
              <a:t>a. dientes </a:t>
            </a:r>
            <a:endParaRPr lang="es-ES" dirty="0"/>
          </a:p>
        </p:txBody>
      </p:sp>
      <p:sp>
        <p:nvSpPr>
          <p:cNvPr id="10" name="9 CuadroTexto">
            <a:hlinkClick r:id="rId3" action="ppaction://hlinksldjump"/>
          </p:cNvPr>
          <p:cNvSpPr txBox="1"/>
          <p:nvPr/>
        </p:nvSpPr>
        <p:spPr>
          <a:xfrm>
            <a:off x="861842" y="2785245"/>
            <a:ext cx="1718441" cy="369332"/>
          </a:xfrm>
          <a:prstGeom prst="rect">
            <a:avLst/>
          </a:prstGeom>
          <a:solidFill>
            <a:schemeClr val="bg1"/>
          </a:solidFill>
        </p:spPr>
        <p:txBody>
          <a:bodyPr wrap="square" rtlCol="0">
            <a:spAutoFit/>
          </a:bodyPr>
          <a:lstStyle/>
          <a:p>
            <a:r>
              <a:rPr lang="es-ES" dirty="0" smtClean="0"/>
              <a:t>b. lengua</a:t>
            </a:r>
            <a:endParaRPr lang="es-ES" dirty="0"/>
          </a:p>
        </p:txBody>
      </p:sp>
      <p:sp>
        <p:nvSpPr>
          <p:cNvPr id="13" name="7 Marcador de contenido"/>
          <p:cNvSpPr txBox="1">
            <a:spLocks/>
          </p:cNvSpPr>
          <p:nvPr/>
        </p:nvSpPr>
        <p:spPr>
          <a:xfrm>
            <a:off x="388286" y="1130566"/>
            <a:ext cx="8598046" cy="1092372"/>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Pct val="80000"/>
              <a:tabLst/>
              <a:defRPr/>
            </a:pPr>
            <a:r>
              <a:rPr kumimoji="0" lang="es-ES" sz="1800" b="0" i="0" u="none" strike="noStrike" kern="1200" cap="none" spc="0" normalizeH="0" baseline="0" noProof="0" dirty="0" smtClean="0">
                <a:ln>
                  <a:noFill/>
                </a:ln>
                <a:solidFill>
                  <a:schemeClr val="tx1"/>
                </a:solidFill>
                <a:effectLst/>
                <a:uLnTx/>
                <a:uFillTx/>
                <a:latin typeface="+mn-lt"/>
                <a:ea typeface="+mn-ea"/>
                <a:cs typeface="+mn-cs"/>
              </a:rPr>
              <a:t>1.  Responde las siguientes preguntas de selección múltiple con única respuesta.</a:t>
            </a:r>
          </a:p>
          <a:p>
            <a:pPr marL="342900" marR="0" lvl="0" indent="-342900" algn="l" defTabSz="457200" rtl="0" eaLnBrk="1" fontAlgn="auto" latinLnBrk="0" hangingPunct="1">
              <a:lnSpc>
                <a:spcPct val="100000"/>
              </a:lnSpc>
              <a:spcBef>
                <a:spcPts val="1000"/>
              </a:spcBef>
              <a:spcAft>
                <a:spcPts val="0"/>
              </a:spcAft>
              <a:buClr>
                <a:schemeClr val="accent1"/>
              </a:buClr>
              <a:buSzPct val="80000"/>
              <a:tabLst/>
              <a:defRPr/>
            </a:pPr>
            <a:endParaRPr kumimoji="0" lang="es-ES" sz="9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r>
              <a:rPr kumimoji="0" lang="es-ES" sz="1800" b="1" i="0" u="none" strike="noStrike" kern="1200" cap="none" spc="0" normalizeH="0" baseline="0" noProof="0" dirty="0" smtClean="0">
                <a:ln>
                  <a:noFill/>
                </a:ln>
                <a:solidFill>
                  <a:schemeClr val="tx1"/>
                </a:solidFill>
                <a:effectLst/>
                <a:uLnTx/>
                <a:uFillTx/>
                <a:latin typeface="+mn-lt"/>
                <a:ea typeface="+mn-ea"/>
                <a:cs typeface="+mn-cs"/>
              </a:rPr>
              <a:t>1.1</a:t>
            </a:r>
            <a:r>
              <a:rPr kumimoji="0" lang="es-ES" sz="1800" b="0" i="0" u="none" strike="noStrike" kern="1200" cap="none" spc="0" normalizeH="0" baseline="0" noProof="0" dirty="0" smtClean="0">
                <a:ln>
                  <a:noFill/>
                </a:ln>
                <a:solidFill>
                  <a:schemeClr val="tx1"/>
                </a:solidFill>
                <a:effectLst/>
                <a:uLnTx/>
                <a:uFillTx/>
                <a:latin typeface="+mn-lt"/>
                <a:ea typeface="+mn-ea"/>
                <a:cs typeface="+mn-cs"/>
              </a:rPr>
              <a:t>  Órgano en el que se mastican los alimentos y se mezclan con la saliva.</a:t>
            </a:r>
          </a:p>
        </p:txBody>
      </p:sp>
      <p:sp>
        <p:nvSpPr>
          <p:cNvPr id="15" name="14 CuadroTexto">
            <a:hlinkClick r:id="rId4" action="ppaction://hlinksldjump"/>
          </p:cNvPr>
          <p:cNvSpPr txBox="1"/>
          <p:nvPr/>
        </p:nvSpPr>
        <p:spPr>
          <a:xfrm>
            <a:off x="704181" y="4014924"/>
            <a:ext cx="1718441" cy="369332"/>
          </a:xfrm>
          <a:prstGeom prst="rect">
            <a:avLst/>
          </a:prstGeom>
          <a:noFill/>
        </p:spPr>
        <p:txBody>
          <a:bodyPr wrap="square" rtlCol="0">
            <a:spAutoFit/>
          </a:bodyPr>
          <a:lstStyle/>
          <a:p>
            <a:r>
              <a:rPr lang="es-ES" dirty="0" smtClean="0"/>
              <a:t>a. boca</a:t>
            </a:r>
            <a:endParaRPr lang="es-ES" dirty="0"/>
          </a:p>
        </p:txBody>
      </p:sp>
      <p:sp>
        <p:nvSpPr>
          <p:cNvPr id="16" name="15 CuadroTexto">
            <a:hlinkClick r:id="rId5" action="ppaction://hlinksldjump"/>
          </p:cNvPr>
          <p:cNvSpPr txBox="1"/>
          <p:nvPr/>
        </p:nvSpPr>
        <p:spPr>
          <a:xfrm>
            <a:off x="698924" y="4388041"/>
            <a:ext cx="1718441" cy="369332"/>
          </a:xfrm>
          <a:prstGeom prst="rect">
            <a:avLst/>
          </a:prstGeom>
          <a:noFill/>
        </p:spPr>
        <p:txBody>
          <a:bodyPr wrap="square" rtlCol="0">
            <a:spAutoFit/>
          </a:bodyPr>
          <a:lstStyle/>
          <a:p>
            <a:r>
              <a:rPr lang="es-ES" dirty="0" smtClean="0"/>
              <a:t>b. esófago</a:t>
            </a:r>
            <a:endParaRPr lang="es-ES" dirty="0"/>
          </a:p>
        </p:txBody>
      </p:sp>
      <p:sp>
        <p:nvSpPr>
          <p:cNvPr id="17" name="16 CuadroTexto">
            <a:hlinkClick r:id="rId3" action="ppaction://hlinksldjump"/>
          </p:cNvPr>
          <p:cNvSpPr txBox="1"/>
          <p:nvPr/>
        </p:nvSpPr>
        <p:spPr>
          <a:xfrm>
            <a:off x="2585584" y="4098984"/>
            <a:ext cx="1718441" cy="369332"/>
          </a:xfrm>
          <a:prstGeom prst="rect">
            <a:avLst/>
          </a:prstGeom>
          <a:noFill/>
        </p:spPr>
        <p:txBody>
          <a:bodyPr wrap="square" rtlCol="0">
            <a:spAutoFit/>
          </a:bodyPr>
          <a:lstStyle/>
          <a:p>
            <a:r>
              <a:rPr lang="es-ES" dirty="0" smtClean="0"/>
              <a:t>c. estómago</a:t>
            </a:r>
            <a:endParaRPr lang="es-ES" dirty="0"/>
          </a:p>
        </p:txBody>
      </p:sp>
      <p:sp>
        <p:nvSpPr>
          <p:cNvPr id="18" name="17 CuadroTexto">
            <a:hlinkClick r:id="rId3" action="ppaction://hlinksldjump"/>
          </p:cNvPr>
          <p:cNvSpPr txBox="1"/>
          <p:nvPr/>
        </p:nvSpPr>
        <p:spPr>
          <a:xfrm>
            <a:off x="2580332" y="4472099"/>
            <a:ext cx="1718441" cy="369332"/>
          </a:xfrm>
          <a:prstGeom prst="rect">
            <a:avLst/>
          </a:prstGeom>
          <a:noFill/>
        </p:spPr>
        <p:txBody>
          <a:bodyPr wrap="square" rtlCol="0">
            <a:spAutoFit/>
          </a:bodyPr>
          <a:lstStyle/>
          <a:p>
            <a:r>
              <a:rPr lang="es-ES" dirty="0" smtClean="0"/>
              <a:t>d. intestino</a:t>
            </a:r>
            <a:endParaRPr lang="es-ES" dirty="0"/>
          </a:p>
        </p:txBody>
      </p:sp>
      <p:sp>
        <p:nvSpPr>
          <p:cNvPr id="24" name="23 CuadroTexto">
            <a:hlinkClick r:id="rId5" action="ppaction://hlinksldjump"/>
          </p:cNvPr>
          <p:cNvSpPr txBox="1"/>
          <p:nvPr/>
        </p:nvSpPr>
        <p:spPr>
          <a:xfrm>
            <a:off x="2843037" y="2480442"/>
            <a:ext cx="1718441" cy="369332"/>
          </a:xfrm>
          <a:prstGeom prst="rect">
            <a:avLst/>
          </a:prstGeom>
          <a:solidFill>
            <a:schemeClr val="bg1"/>
          </a:solidFill>
        </p:spPr>
        <p:txBody>
          <a:bodyPr wrap="square" rtlCol="0">
            <a:spAutoFit/>
          </a:bodyPr>
          <a:lstStyle/>
          <a:p>
            <a:r>
              <a:rPr lang="es-ES" dirty="0" smtClean="0"/>
              <a:t>c. boca</a:t>
            </a:r>
            <a:endParaRPr lang="es-ES" dirty="0"/>
          </a:p>
        </p:txBody>
      </p:sp>
      <p:sp>
        <p:nvSpPr>
          <p:cNvPr id="25" name="24 CuadroTexto">
            <a:hlinkClick r:id="rId3" action="ppaction://hlinksldjump"/>
          </p:cNvPr>
          <p:cNvSpPr txBox="1"/>
          <p:nvPr/>
        </p:nvSpPr>
        <p:spPr>
          <a:xfrm>
            <a:off x="2790488" y="2853557"/>
            <a:ext cx="1718441" cy="369332"/>
          </a:xfrm>
          <a:prstGeom prst="rect">
            <a:avLst/>
          </a:prstGeom>
          <a:solidFill>
            <a:schemeClr val="bg1"/>
          </a:solidFill>
        </p:spPr>
        <p:txBody>
          <a:bodyPr wrap="square" rtlCol="0">
            <a:spAutoFit/>
          </a:bodyPr>
          <a:lstStyle/>
          <a:p>
            <a:r>
              <a:rPr lang="es-ES" dirty="0" smtClean="0"/>
              <a:t>d. esófago</a:t>
            </a:r>
            <a:endParaRPr lang="es-ES" dirty="0"/>
          </a:p>
        </p:txBody>
      </p:sp>
      <p:pic>
        <p:nvPicPr>
          <p:cNvPr id="26" name="25 Imagen" descr="C:\Users\User\Desktop\imagenes infor\imagesyyyyyyuuuuuppppp.jpg">
            <a:hlinkClick r:id="rId6" action="ppaction://hlinksldjump"/>
          </p:cNvPr>
          <p:cNvPicPr/>
          <p:nvPr/>
        </p:nvPicPr>
        <p:blipFill>
          <a:blip r:embed="rId7" cstate="print"/>
          <a:srcRect r="-1013" b="999"/>
          <a:stretch>
            <a:fillRect/>
          </a:stretch>
        </p:blipFill>
        <p:spPr bwMode="auto">
          <a:xfrm rot="2402920">
            <a:off x="10552151" y="5470003"/>
            <a:ext cx="1082711" cy="933923"/>
          </a:xfrm>
          <a:prstGeom prst="rect">
            <a:avLst/>
          </a:prstGeom>
          <a:noFill/>
          <a:ln w="9525">
            <a:noFill/>
            <a:miter lim="800000"/>
            <a:headEnd/>
            <a:tailEnd/>
          </a:ln>
        </p:spPr>
      </p:pic>
      <p:pic>
        <p:nvPicPr>
          <p:cNvPr id="27" name="26 Imagen" descr="C:\Users\User\Desktop\imagenes infor\imagesyyyyyyuuuuuppppp.jpg">
            <a:hlinkClick r:id="rId8" action="ppaction://hlinksldjump"/>
          </p:cNvPr>
          <p:cNvPicPr/>
          <p:nvPr/>
        </p:nvPicPr>
        <p:blipFill>
          <a:blip r:embed="rId7" cstate="print"/>
          <a:srcRect r="-1013" b="999"/>
          <a:stretch>
            <a:fillRect/>
          </a:stretch>
        </p:blipFill>
        <p:spPr bwMode="auto">
          <a:xfrm rot="18353611">
            <a:off x="10499596" y="719327"/>
            <a:ext cx="1082711" cy="933923"/>
          </a:xfrm>
          <a:prstGeom prst="rect">
            <a:avLst/>
          </a:prstGeom>
          <a:noFill/>
          <a:ln w="9525">
            <a:noFill/>
            <a:miter lim="800000"/>
            <a:headEnd/>
            <a:tailEnd/>
          </a:ln>
        </p:spPr>
      </p:pic>
      <p:sp>
        <p:nvSpPr>
          <p:cNvPr id="28" name="2 Marcador de contenido"/>
          <p:cNvSpPr txBox="1">
            <a:spLocks/>
          </p:cNvSpPr>
          <p:nvPr/>
        </p:nvSpPr>
        <p:spPr>
          <a:xfrm>
            <a:off x="404075" y="5018034"/>
            <a:ext cx="9181371" cy="777050"/>
          </a:xfrm>
          <a:prstGeom prst="rect">
            <a:avLst/>
          </a:prstGeom>
        </p:spPr>
        <p:txBody>
          <a:bodyPr vert="horz" lIns="91440" tIns="45720" rIns="91440" bIns="45720" rtlCol="0">
            <a:normAutofit/>
          </a:bodyPr>
          <a:lstStyle/>
          <a:p>
            <a:pPr marL="216000" marR="0" lvl="0" indent="-342900" algn="just" defTabSz="457200" rtl="0" eaLnBrk="1" fontAlgn="auto" latinLnBrk="0" hangingPunct="1">
              <a:lnSpc>
                <a:spcPct val="100000"/>
              </a:lnSpc>
              <a:spcBef>
                <a:spcPts val="600"/>
              </a:spcBef>
              <a:spcAft>
                <a:spcPts val="0"/>
              </a:spcAft>
              <a:buClr>
                <a:schemeClr val="accent1"/>
              </a:buClr>
              <a:buSzPct val="80000"/>
              <a:buFont typeface="Wingdings 3" charset="2"/>
              <a:buNone/>
              <a:tabLst/>
              <a:defRPr/>
            </a:pPr>
            <a:r>
              <a:rPr kumimoji="0" lang="es-ES" sz="1800" b="1" i="0" u="none" strike="noStrike" kern="1200" cap="none" spc="0" normalizeH="0" baseline="0" noProof="0" dirty="0" smtClean="0">
                <a:ln>
                  <a:noFill/>
                </a:ln>
                <a:solidFill>
                  <a:schemeClr val="tx1"/>
                </a:solidFill>
                <a:effectLst/>
                <a:uLnTx/>
                <a:uFillTx/>
                <a:latin typeface="+mn-lt"/>
                <a:ea typeface="+mn-ea"/>
                <a:cs typeface="+mn-cs"/>
              </a:rPr>
              <a:t>1.3 </a:t>
            </a:r>
            <a:r>
              <a:rPr kumimoji="0" lang="es-ES" sz="1800" b="0" i="0" u="none" strike="noStrike" kern="1200" cap="none" spc="0" normalizeH="0" baseline="0" noProof="0" dirty="0" smtClean="0">
                <a:ln>
                  <a:noFill/>
                </a:ln>
                <a:solidFill>
                  <a:schemeClr val="tx1"/>
                </a:solidFill>
                <a:effectLst/>
                <a:uLnTx/>
                <a:uFillTx/>
                <a:latin typeface="+mn-lt"/>
                <a:ea typeface="+mn-ea"/>
                <a:cs typeface="+mn-cs"/>
              </a:rPr>
              <a:t> El órgano encargado de absorber</a:t>
            </a:r>
            <a:r>
              <a:rPr kumimoji="0" lang="es-ES" sz="1800" b="0" i="0" u="none" strike="noStrike" kern="1200" cap="none" spc="0" normalizeH="0" noProof="0" dirty="0" smtClean="0">
                <a:ln>
                  <a:noFill/>
                </a:ln>
                <a:solidFill>
                  <a:schemeClr val="tx1"/>
                </a:solidFill>
                <a:effectLst/>
                <a:uLnTx/>
                <a:uFillTx/>
                <a:latin typeface="+mn-lt"/>
                <a:ea typeface="+mn-ea"/>
                <a:cs typeface="+mn-cs"/>
              </a:rPr>
              <a:t> los nutrientes obtenidos en el proceso </a:t>
            </a:r>
          </a:p>
          <a:p>
            <a:pPr marL="216000" marR="0" lvl="0" indent="-342900" algn="l" defTabSz="457200" rtl="0" eaLnBrk="1" fontAlgn="auto" latinLnBrk="0" hangingPunct="1">
              <a:lnSpc>
                <a:spcPct val="100000"/>
              </a:lnSpc>
              <a:spcBef>
                <a:spcPts val="600"/>
              </a:spcBef>
              <a:spcAft>
                <a:spcPts val="0"/>
              </a:spcAft>
              <a:buClr>
                <a:schemeClr val="accent1"/>
              </a:buClr>
              <a:buSzPct val="80000"/>
              <a:buFont typeface="Wingdings 3" charset="2"/>
              <a:buNone/>
              <a:tabLst/>
              <a:defRPr/>
            </a:pPr>
            <a:r>
              <a:rPr kumimoji="0" lang="es-ES" sz="1800" b="0" i="0" u="none" strike="noStrike" kern="1200" cap="none" spc="0" normalizeH="0" noProof="0" dirty="0" smtClean="0">
                <a:ln>
                  <a:noFill/>
                </a:ln>
                <a:solidFill>
                  <a:schemeClr val="tx1"/>
                </a:solidFill>
                <a:effectLst/>
                <a:uLnTx/>
                <a:uFillTx/>
                <a:latin typeface="+mn-lt"/>
                <a:ea typeface="+mn-ea"/>
                <a:cs typeface="+mn-cs"/>
              </a:rPr>
              <a:t>       digestivo es llamado:</a:t>
            </a:r>
            <a:endParaRPr kumimoji="0" lang="es-E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29" name="28 CuadroTexto">
            <a:hlinkClick r:id="rId4" action="ppaction://hlinksldjump"/>
          </p:cNvPr>
          <p:cNvSpPr txBox="1"/>
          <p:nvPr/>
        </p:nvSpPr>
        <p:spPr>
          <a:xfrm>
            <a:off x="819800" y="5905365"/>
            <a:ext cx="1718441" cy="369332"/>
          </a:xfrm>
          <a:prstGeom prst="rect">
            <a:avLst/>
          </a:prstGeom>
          <a:noFill/>
        </p:spPr>
        <p:txBody>
          <a:bodyPr wrap="square" rtlCol="0">
            <a:spAutoFit/>
          </a:bodyPr>
          <a:lstStyle/>
          <a:p>
            <a:r>
              <a:rPr lang="es-ES" dirty="0" smtClean="0"/>
              <a:t>a. dientes</a:t>
            </a:r>
            <a:endParaRPr lang="es-ES" dirty="0"/>
          </a:p>
        </p:txBody>
      </p:sp>
      <p:sp>
        <p:nvSpPr>
          <p:cNvPr id="30" name="29 CuadroTexto">
            <a:hlinkClick r:id="rId3" action="ppaction://hlinksldjump"/>
          </p:cNvPr>
          <p:cNvSpPr txBox="1"/>
          <p:nvPr/>
        </p:nvSpPr>
        <p:spPr>
          <a:xfrm>
            <a:off x="814543" y="6278482"/>
            <a:ext cx="1718441" cy="369332"/>
          </a:xfrm>
          <a:prstGeom prst="rect">
            <a:avLst/>
          </a:prstGeom>
          <a:noFill/>
        </p:spPr>
        <p:txBody>
          <a:bodyPr wrap="square" rtlCol="0">
            <a:spAutoFit/>
          </a:bodyPr>
          <a:lstStyle/>
          <a:p>
            <a:r>
              <a:rPr lang="es-ES" dirty="0" smtClean="0"/>
              <a:t>b. </a:t>
            </a:r>
            <a:r>
              <a:rPr lang="es-ES" dirty="0" err="1" smtClean="0"/>
              <a:t>esòfago</a:t>
            </a:r>
            <a:endParaRPr lang="es-ES" dirty="0"/>
          </a:p>
        </p:txBody>
      </p:sp>
      <p:sp>
        <p:nvSpPr>
          <p:cNvPr id="31" name="30 CuadroTexto">
            <a:hlinkClick r:id="rId3" action="ppaction://hlinksldjump"/>
          </p:cNvPr>
          <p:cNvSpPr txBox="1"/>
          <p:nvPr/>
        </p:nvSpPr>
        <p:spPr>
          <a:xfrm>
            <a:off x="2701203" y="5942127"/>
            <a:ext cx="2406817" cy="369332"/>
          </a:xfrm>
          <a:prstGeom prst="rect">
            <a:avLst/>
          </a:prstGeom>
          <a:noFill/>
        </p:spPr>
        <p:txBody>
          <a:bodyPr wrap="square" rtlCol="0">
            <a:spAutoFit/>
          </a:bodyPr>
          <a:lstStyle/>
          <a:p>
            <a:r>
              <a:rPr lang="es-ES" dirty="0" smtClean="0"/>
              <a:t>c. Intestino grueso</a:t>
            </a:r>
            <a:endParaRPr lang="es-ES" dirty="0"/>
          </a:p>
        </p:txBody>
      </p:sp>
      <p:sp>
        <p:nvSpPr>
          <p:cNvPr id="32" name="31 CuadroTexto">
            <a:hlinkClick r:id="rId5" action="ppaction://hlinksldjump"/>
          </p:cNvPr>
          <p:cNvSpPr txBox="1"/>
          <p:nvPr/>
        </p:nvSpPr>
        <p:spPr>
          <a:xfrm>
            <a:off x="2664419" y="6362540"/>
            <a:ext cx="2569725" cy="369332"/>
          </a:xfrm>
          <a:prstGeom prst="rect">
            <a:avLst/>
          </a:prstGeom>
          <a:noFill/>
        </p:spPr>
        <p:txBody>
          <a:bodyPr wrap="square" rtlCol="0">
            <a:spAutoFit/>
          </a:bodyPr>
          <a:lstStyle/>
          <a:p>
            <a:r>
              <a:rPr lang="es-ES" dirty="0" smtClean="0"/>
              <a:t>d. Intestino delgado</a:t>
            </a:r>
            <a:endParaRPr lang="es-ES" dirty="0"/>
          </a:p>
        </p:txBody>
      </p:sp>
    </p:spTree>
    <p:extLst>
      <p:ext uri="{BB962C8B-B14F-4D97-AF65-F5344CB8AC3E}">
        <p14:creationId xmlns:p14="http://schemas.microsoft.com/office/powerpoint/2010/main" val="313604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animEffect transition="in" filter="fade">
                                      <p:cBhvr>
                                        <p:cTn id="55" dur="1000"/>
                                        <p:tgtEl>
                                          <p:spTgt spid="8">
                                            <p:txEl>
                                              <p:pRg st="0" end="0"/>
                                            </p:txEl>
                                          </p:spTgt>
                                        </p:tgtEl>
                                      </p:cBhvr>
                                    </p:animEffect>
                                    <p:anim calcmode="lin" valueType="num">
                                      <p:cBhvr>
                                        <p:cTn id="5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down)">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1000"/>
                                        <p:tgtEl>
                                          <p:spTgt spid="18"/>
                                        </p:tgtEl>
                                      </p:cBhvr>
                                    </p:animEffect>
                                    <p:anim calcmode="lin" valueType="num">
                                      <p:cBhvr>
                                        <p:cTn id="78" dur="1000" fill="hold"/>
                                        <p:tgtEl>
                                          <p:spTgt spid="18"/>
                                        </p:tgtEl>
                                        <p:attrNameLst>
                                          <p:attrName>ppt_x</p:attrName>
                                        </p:attrNameLst>
                                      </p:cBhvr>
                                      <p:tavLst>
                                        <p:tav tm="0">
                                          <p:val>
                                            <p:strVal val="#ppt_x"/>
                                          </p:val>
                                        </p:tav>
                                        <p:tav tm="100000">
                                          <p:val>
                                            <p:strVal val="#ppt_x"/>
                                          </p:val>
                                        </p:tav>
                                      </p:tavLst>
                                    </p:anim>
                                    <p:anim calcmode="lin" valueType="num">
                                      <p:cBhvr>
                                        <p:cTn id="7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barn(inVertical)">
                                      <p:cBhvr>
                                        <p:cTn id="84" dur="500"/>
                                        <p:tgtEl>
                                          <p:spTgt spid="2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wipe(down)">
                                      <p:cBhvr>
                                        <p:cTn id="89" dur="500"/>
                                        <p:tgtEl>
                                          <p:spTgt spid="29"/>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barn(inVertical)">
                                      <p:cBhvr>
                                        <p:cTn id="94" dur="500"/>
                                        <p:tgtEl>
                                          <p:spTgt spid="31"/>
                                        </p:tgtEl>
                                      </p:cBhvr>
                                    </p:animEffect>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fade">
                                      <p:cBhvr>
                                        <p:cTn id="99" dur="1000"/>
                                        <p:tgtEl>
                                          <p:spTgt spid="30"/>
                                        </p:tgtEl>
                                      </p:cBhvr>
                                    </p:animEffect>
                                    <p:anim calcmode="lin" valueType="num">
                                      <p:cBhvr>
                                        <p:cTn id="100" dur="1000" fill="hold"/>
                                        <p:tgtEl>
                                          <p:spTgt spid="30"/>
                                        </p:tgtEl>
                                        <p:attrNameLst>
                                          <p:attrName>ppt_x</p:attrName>
                                        </p:attrNameLst>
                                      </p:cBhvr>
                                      <p:tavLst>
                                        <p:tav tm="0">
                                          <p:val>
                                            <p:strVal val="#ppt_x"/>
                                          </p:val>
                                        </p:tav>
                                        <p:tav tm="100000">
                                          <p:val>
                                            <p:strVal val="#ppt_x"/>
                                          </p:val>
                                        </p:tav>
                                      </p:tavLst>
                                    </p:anim>
                                    <p:anim calcmode="lin" valueType="num">
                                      <p:cBhvr>
                                        <p:cTn id="10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additive="base">
                                        <p:cTn id="106" dur="500" fill="hold"/>
                                        <p:tgtEl>
                                          <p:spTgt spid="32"/>
                                        </p:tgtEl>
                                        <p:attrNameLst>
                                          <p:attrName>ppt_x</p:attrName>
                                        </p:attrNameLst>
                                      </p:cBhvr>
                                      <p:tavLst>
                                        <p:tav tm="0">
                                          <p:val>
                                            <p:strVal val="#ppt_x"/>
                                          </p:val>
                                        </p:tav>
                                        <p:tav tm="100000">
                                          <p:val>
                                            <p:strVal val="#ppt_x"/>
                                          </p:val>
                                        </p:tav>
                                      </p:tavLst>
                                    </p:anim>
                                    <p:anim calcmode="lin" valueType="num">
                                      <p:cBhvr additive="base">
                                        <p:cTn id="107"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nodeType="clickEffect">
                                  <p:stCondLst>
                                    <p:cond delay="0"/>
                                  </p:stCondLst>
                                  <p:childTnLst>
                                    <p:set>
                                      <p:cBhvr>
                                        <p:cTn id="111" dur="1" fill="hold">
                                          <p:stCondLst>
                                            <p:cond delay="0"/>
                                          </p:stCondLst>
                                        </p:cTn>
                                        <p:tgtEl>
                                          <p:spTgt spid="5124"/>
                                        </p:tgtEl>
                                        <p:attrNameLst>
                                          <p:attrName>style.visibility</p:attrName>
                                        </p:attrNameLst>
                                      </p:cBhvr>
                                      <p:to>
                                        <p:strVal val="visible"/>
                                      </p:to>
                                    </p:set>
                                    <p:animEffect transition="in" filter="wipe(down)">
                                      <p:cBhvr>
                                        <p:cTn id="112" dur="580">
                                          <p:stCondLst>
                                            <p:cond delay="0"/>
                                          </p:stCondLst>
                                        </p:cTn>
                                        <p:tgtEl>
                                          <p:spTgt spid="5124"/>
                                        </p:tgtEl>
                                      </p:cBhvr>
                                    </p:animEffect>
                                    <p:anim calcmode="lin" valueType="num">
                                      <p:cBhvr>
                                        <p:cTn id="113" dur="1822" tmFilter="0,0; 0.14,0.36; 0.43,0.73; 0.71,0.91; 1.0,1.0">
                                          <p:stCondLst>
                                            <p:cond delay="0"/>
                                          </p:stCondLst>
                                        </p:cTn>
                                        <p:tgtEl>
                                          <p:spTgt spid="5124"/>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5124"/>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5124"/>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5124"/>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5124"/>
                                        </p:tgtEl>
                                        <p:attrNameLst>
                                          <p:attrName>ppt_y</p:attrName>
                                        </p:attrNameLst>
                                      </p:cBhvr>
                                      <p:tavLst>
                                        <p:tav tm="0" fmla="#ppt_y-sin(pi*$)/81">
                                          <p:val>
                                            <p:fltVal val="0"/>
                                          </p:val>
                                        </p:tav>
                                        <p:tav tm="100000">
                                          <p:val>
                                            <p:fltVal val="1"/>
                                          </p:val>
                                        </p:tav>
                                      </p:tavLst>
                                    </p:anim>
                                    <p:animScale>
                                      <p:cBhvr>
                                        <p:cTn id="118" dur="26">
                                          <p:stCondLst>
                                            <p:cond delay="650"/>
                                          </p:stCondLst>
                                        </p:cTn>
                                        <p:tgtEl>
                                          <p:spTgt spid="5124"/>
                                        </p:tgtEl>
                                      </p:cBhvr>
                                      <p:to x="100000" y="60000"/>
                                    </p:animScale>
                                    <p:animScale>
                                      <p:cBhvr>
                                        <p:cTn id="119" dur="166" decel="50000">
                                          <p:stCondLst>
                                            <p:cond delay="676"/>
                                          </p:stCondLst>
                                        </p:cTn>
                                        <p:tgtEl>
                                          <p:spTgt spid="5124"/>
                                        </p:tgtEl>
                                      </p:cBhvr>
                                      <p:to x="100000" y="100000"/>
                                    </p:animScale>
                                    <p:animScale>
                                      <p:cBhvr>
                                        <p:cTn id="120" dur="26">
                                          <p:stCondLst>
                                            <p:cond delay="1312"/>
                                          </p:stCondLst>
                                        </p:cTn>
                                        <p:tgtEl>
                                          <p:spTgt spid="5124"/>
                                        </p:tgtEl>
                                      </p:cBhvr>
                                      <p:to x="100000" y="80000"/>
                                    </p:animScale>
                                    <p:animScale>
                                      <p:cBhvr>
                                        <p:cTn id="121" dur="166" decel="50000">
                                          <p:stCondLst>
                                            <p:cond delay="1338"/>
                                          </p:stCondLst>
                                        </p:cTn>
                                        <p:tgtEl>
                                          <p:spTgt spid="5124"/>
                                        </p:tgtEl>
                                      </p:cBhvr>
                                      <p:to x="100000" y="100000"/>
                                    </p:animScale>
                                    <p:animScale>
                                      <p:cBhvr>
                                        <p:cTn id="122" dur="26">
                                          <p:stCondLst>
                                            <p:cond delay="1642"/>
                                          </p:stCondLst>
                                        </p:cTn>
                                        <p:tgtEl>
                                          <p:spTgt spid="5124"/>
                                        </p:tgtEl>
                                      </p:cBhvr>
                                      <p:to x="100000" y="90000"/>
                                    </p:animScale>
                                    <p:animScale>
                                      <p:cBhvr>
                                        <p:cTn id="123" dur="166" decel="50000">
                                          <p:stCondLst>
                                            <p:cond delay="1668"/>
                                          </p:stCondLst>
                                        </p:cTn>
                                        <p:tgtEl>
                                          <p:spTgt spid="5124"/>
                                        </p:tgtEl>
                                      </p:cBhvr>
                                      <p:to x="100000" y="100000"/>
                                    </p:animScale>
                                    <p:animScale>
                                      <p:cBhvr>
                                        <p:cTn id="124" dur="26">
                                          <p:stCondLst>
                                            <p:cond delay="1808"/>
                                          </p:stCondLst>
                                        </p:cTn>
                                        <p:tgtEl>
                                          <p:spTgt spid="5124"/>
                                        </p:tgtEl>
                                      </p:cBhvr>
                                      <p:to x="100000" y="95000"/>
                                    </p:animScale>
                                    <p:animScale>
                                      <p:cBhvr>
                                        <p:cTn id="125" dur="166" decel="50000">
                                          <p:stCondLst>
                                            <p:cond delay="1834"/>
                                          </p:stCondLst>
                                        </p:cTn>
                                        <p:tgtEl>
                                          <p:spTgt spid="51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P spid="9" grpId="0" animBg="1"/>
      <p:bldP spid="10" grpId="0" animBg="1"/>
      <p:bldP spid="13" grpId="0"/>
      <p:bldP spid="15" grpId="0"/>
      <p:bldP spid="16" grpId="0"/>
      <p:bldP spid="17" grpId="0"/>
      <p:bldP spid="18" grpId="0"/>
      <p:bldP spid="24" grpId="0" animBg="1"/>
      <p:bldP spid="25" grpId="0" animBg="1"/>
      <p:bldP spid="28" grpId="0"/>
      <p:bldP spid="29" grpId="0"/>
      <p:bldP spid="30" grpId="0"/>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imagenes infor\ardilla-era-hielo1.jpg"/>
          <p:cNvPicPr>
            <a:picLocks noChangeAspect="1" noChangeArrowheads="1"/>
          </p:cNvPicPr>
          <p:nvPr/>
        </p:nvPicPr>
        <p:blipFill>
          <a:blip r:embed="rId2" cstate="print"/>
          <a:srcRect/>
          <a:stretch>
            <a:fillRect/>
          </a:stretch>
        </p:blipFill>
        <p:spPr bwMode="auto">
          <a:xfrm>
            <a:off x="6790329" y="1189613"/>
            <a:ext cx="3582043" cy="2010779"/>
          </a:xfrm>
          <a:prstGeom prst="ellipse">
            <a:avLst/>
          </a:prstGeom>
          <a:ln>
            <a:noFill/>
          </a:ln>
          <a:effectLst>
            <a:softEdge rad="112500"/>
          </a:effectLst>
        </p:spPr>
      </p:pic>
      <p:sp>
        <p:nvSpPr>
          <p:cNvPr id="15" name="14 CuadroTexto">
            <a:hlinkClick r:id="rId3" action="ppaction://hlinksldjump"/>
          </p:cNvPr>
          <p:cNvSpPr txBox="1"/>
          <p:nvPr/>
        </p:nvSpPr>
        <p:spPr>
          <a:xfrm>
            <a:off x="903877" y="4656003"/>
            <a:ext cx="4093782" cy="369332"/>
          </a:xfrm>
          <a:prstGeom prst="rect">
            <a:avLst/>
          </a:prstGeom>
          <a:noFill/>
        </p:spPr>
        <p:txBody>
          <a:bodyPr wrap="square" rtlCol="0">
            <a:spAutoFit/>
          </a:bodyPr>
          <a:lstStyle/>
          <a:p>
            <a:r>
              <a:rPr lang="es-ES" dirty="0" smtClean="0"/>
              <a:t>a. Lavarse las manos antes de comer</a:t>
            </a:r>
            <a:endParaRPr lang="es-ES" dirty="0"/>
          </a:p>
        </p:txBody>
      </p:sp>
      <p:sp>
        <p:nvSpPr>
          <p:cNvPr id="16" name="15 CuadroTexto">
            <a:hlinkClick r:id="rId4" action="ppaction://hlinksldjump"/>
          </p:cNvPr>
          <p:cNvSpPr txBox="1"/>
          <p:nvPr/>
        </p:nvSpPr>
        <p:spPr>
          <a:xfrm>
            <a:off x="898618" y="5076417"/>
            <a:ext cx="3799496" cy="369332"/>
          </a:xfrm>
          <a:prstGeom prst="rect">
            <a:avLst/>
          </a:prstGeom>
          <a:noFill/>
        </p:spPr>
        <p:txBody>
          <a:bodyPr wrap="square" rtlCol="0">
            <a:spAutoFit/>
          </a:bodyPr>
          <a:lstStyle/>
          <a:p>
            <a:r>
              <a:rPr lang="es-ES" dirty="0" smtClean="0"/>
              <a:t>b. Tener una dieta rica en carne</a:t>
            </a:r>
            <a:endParaRPr lang="es-ES" dirty="0"/>
          </a:p>
        </p:txBody>
      </p:sp>
      <p:sp>
        <p:nvSpPr>
          <p:cNvPr id="17" name="16 CuadroTexto">
            <a:hlinkClick r:id="rId5" action="ppaction://hlinksldjump"/>
          </p:cNvPr>
          <p:cNvSpPr txBox="1"/>
          <p:nvPr/>
        </p:nvSpPr>
        <p:spPr>
          <a:xfrm>
            <a:off x="5055456" y="4661255"/>
            <a:ext cx="3442148" cy="369332"/>
          </a:xfrm>
          <a:prstGeom prst="rect">
            <a:avLst/>
          </a:prstGeom>
          <a:noFill/>
        </p:spPr>
        <p:txBody>
          <a:bodyPr wrap="square" rtlCol="0">
            <a:spAutoFit/>
          </a:bodyPr>
          <a:lstStyle/>
          <a:p>
            <a:r>
              <a:rPr lang="es-ES" dirty="0" smtClean="0"/>
              <a:t>c. Peinarse bien el cabello </a:t>
            </a:r>
            <a:endParaRPr lang="es-ES" dirty="0"/>
          </a:p>
        </p:txBody>
      </p:sp>
      <p:sp>
        <p:nvSpPr>
          <p:cNvPr id="18" name="17 CuadroTexto">
            <a:hlinkClick r:id="rId5" action="ppaction://hlinksldjump"/>
          </p:cNvPr>
          <p:cNvSpPr txBox="1"/>
          <p:nvPr/>
        </p:nvSpPr>
        <p:spPr>
          <a:xfrm>
            <a:off x="5081734" y="5081666"/>
            <a:ext cx="3526229" cy="646331"/>
          </a:xfrm>
          <a:prstGeom prst="rect">
            <a:avLst/>
          </a:prstGeom>
          <a:noFill/>
        </p:spPr>
        <p:txBody>
          <a:bodyPr wrap="square" rtlCol="0">
            <a:spAutoFit/>
          </a:bodyPr>
          <a:lstStyle/>
          <a:p>
            <a:r>
              <a:rPr lang="es-ES" dirty="0" smtClean="0"/>
              <a:t>d. Comer hamburguesa y jugo por las noches </a:t>
            </a:r>
            <a:endParaRPr lang="es-ES" dirty="0"/>
          </a:p>
        </p:txBody>
      </p:sp>
      <p:sp>
        <p:nvSpPr>
          <p:cNvPr id="19" name="2 Marcador de contenido"/>
          <p:cNvSpPr txBox="1">
            <a:spLocks/>
          </p:cNvSpPr>
          <p:nvPr/>
        </p:nvSpPr>
        <p:spPr>
          <a:xfrm>
            <a:off x="493406" y="337036"/>
            <a:ext cx="9181371" cy="777050"/>
          </a:xfrm>
          <a:prstGeom prst="rect">
            <a:avLst/>
          </a:prstGeom>
        </p:spPr>
        <p:txBody>
          <a:bodyPr vert="horz" lIns="91440" tIns="45720" rIns="91440" bIns="45720" rtlCol="0">
            <a:normAutofit/>
          </a:bodyPr>
          <a:lstStyle/>
          <a:p>
            <a:pPr marL="216000" marR="0" lvl="0" indent="-342900" algn="just" defTabSz="457200" rtl="0" eaLnBrk="1" fontAlgn="auto" latinLnBrk="0" hangingPunct="1">
              <a:lnSpc>
                <a:spcPct val="100000"/>
              </a:lnSpc>
              <a:spcBef>
                <a:spcPts val="600"/>
              </a:spcBef>
              <a:spcAft>
                <a:spcPts val="0"/>
              </a:spcAft>
              <a:buClr>
                <a:schemeClr val="accent1"/>
              </a:buClr>
              <a:buSzPct val="80000"/>
              <a:buFont typeface="Wingdings 3" charset="2"/>
              <a:buNone/>
              <a:tabLst/>
              <a:defRPr/>
            </a:pPr>
            <a:r>
              <a:rPr kumimoji="0" lang="es-ES" sz="1800" b="1" i="0" u="none" strike="noStrike" kern="1200" cap="none" spc="0" normalizeH="0" baseline="0" noProof="0" dirty="0" smtClean="0">
                <a:ln>
                  <a:noFill/>
                </a:ln>
                <a:solidFill>
                  <a:schemeClr val="tx1"/>
                </a:solidFill>
                <a:effectLst/>
                <a:uLnTx/>
                <a:uFillTx/>
                <a:latin typeface="+mn-lt"/>
                <a:ea typeface="+mn-ea"/>
                <a:cs typeface="+mn-cs"/>
              </a:rPr>
              <a:t>1.4</a:t>
            </a:r>
            <a:r>
              <a:rPr kumimoji="0" lang="es-ES" sz="1800" b="1" i="0" u="none" strike="noStrike" kern="1200" cap="none" spc="0" normalizeH="0" noProof="0" dirty="0" smtClean="0">
                <a:ln>
                  <a:noFill/>
                </a:ln>
                <a:solidFill>
                  <a:schemeClr val="tx1"/>
                </a:solidFill>
                <a:effectLst/>
                <a:uLnTx/>
                <a:uFillTx/>
                <a:latin typeface="+mn-lt"/>
                <a:ea typeface="+mn-ea"/>
                <a:cs typeface="+mn-cs"/>
              </a:rPr>
              <a:t> </a:t>
            </a:r>
            <a:r>
              <a:rPr kumimoji="0" lang="es-ES" sz="1800" b="0" i="0" u="none" strike="noStrike" kern="1200" cap="none" spc="0" normalizeH="0" baseline="0" noProof="0" dirty="0" smtClean="0">
                <a:ln>
                  <a:noFill/>
                </a:ln>
                <a:solidFill>
                  <a:schemeClr val="tx1"/>
                </a:solidFill>
                <a:effectLst/>
                <a:uLnTx/>
                <a:uFillTx/>
                <a:latin typeface="+mn-lt"/>
                <a:ea typeface="+mn-ea"/>
                <a:cs typeface="+mn-cs"/>
              </a:rPr>
              <a:t> El sistema encargado de transformar los alimentos en sustancias mas simples que puedan ser transportadas por la sangre</a:t>
            </a:r>
            <a:r>
              <a:rPr kumimoji="0" lang="es-ES" sz="1800" b="0" i="0" u="none" strike="noStrike" kern="1200" cap="none" spc="0" normalizeH="0" noProof="0" dirty="0" smtClean="0">
                <a:ln>
                  <a:noFill/>
                </a:ln>
                <a:solidFill>
                  <a:schemeClr val="tx1"/>
                </a:solidFill>
                <a:effectLst/>
                <a:uLnTx/>
                <a:uFillTx/>
                <a:latin typeface="+mn-lt"/>
                <a:ea typeface="+mn-ea"/>
                <a:cs typeface="+mn-cs"/>
              </a:rPr>
              <a:t> y servir de nutrientes es denominado:</a:t>
            </a:r>
            <a:endParaRPr kumimoji="0" lang="es-E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24" name="2 Marcador de contenido"/>
          <p:cNvSpPr txBox="1">
            <a:spLocks/>
          </p:cNvSpPr>
          <p:nvPr/>
        </p:nvSpPr>
        <p:spPr>
          <a:xfrm>
            <a:off x="556459" y="3237896"/>
            <a:ext cx="9181371" cy="1129155"/>
          </a:xfrm>
          <a:prstGeom prst="rect">
            <a:avLst/>
          </a:prstGeom>
        </p:spPr>
        <p:txBody>
          <a:bodyPr vert="horz" lIns="91440" tIns="45720" rIns="91440" bIns="45720" rtlCol="0">
            <a:normAutofit/>
          </a:bodyPr>
          <a:lstStyle/>
          <a:p>
            <a:pPr marL="216000" marR="0" lvl="0" indent="-342900" algn="just" defTabSz="457200" rtl="0" eaLnBrk="1" fontAlgn="auto" latinLnBrk="0" hangingPunct="1">
              <a:lnSpc>
                <a:spcPct val="100000"/>
              </a:lnSpc>
              <a:spcBef>
                <a:spcPts val="600"/>
              </a:spcBef>
              <a:spcAft>
                <a:spcPts val="0"/>
              </a:spcAft>
              <a:buClr>
                <a:schemeClr val="accent1"/>
              </a:buClr>
              <a:buSzPct val="80000"/>
              <a:buFont typeface="Wingdings 3" charset="2"/>
              <a:buNone/>
              <a:tabLst/>
              <a:defRPr/>
            </a:pPr>
            <a:r>
              <a:rPr kumimoji="0" lang="es-ES" sz="1800" b="1" i="0" u="none" strike="noStrike" kern="1200" cap="none" spc="0" normalizeH="0" baseline="0" noProof="0" dirty="0" smtClean="0">
                <a:ln>
                  <a:noFill/>
                </a:ln>
                <a:solidFill>
                  <a:schemeClr val="tx1"/>
                </a:solidFill>
                <a:effectLst/>
                <a:uLnTx/>
                <a:uFillTx/>
                <a:latin typeface="+mn-lt"/>
                <a:ea typeface="+mn-ea"/>
                <a:cs typeface="+mn-cs"/>
              </a:rPr>
              <a:t>1.5</a:t>
            </a:r>
            <a:r>
              <a:rPr kumimoji="0" lang="es-ES" sz="1800" b="0" i="0" u="none" strike="noStrike" kern="1200" cap="none" spc="0" normalizeH="0" baseline="0" noProof="0" dirty="0" smtClean="0">
                <a:ln>
                  <a:noFill/>
                </a:ln>
                <a:solidFill>
                  <a:schemeClr val="tx1"/>
                </a:solidFill>
                <a:effectLst/>
                <a:uLnTx/>
                <a:uFillTx/>
                <a:latin typeface="+mn-lt"/>
                <a:ea typeface="+mn-ea"/>
                <a:cs typeface="+mn-cs"/>
              </a:rPr>
              <a:t>  </a:t>
            </a:r>
            <a:r>
              <a:rPr lang="es-ES" dirty="0" smtClean="0"/>
              <a:t>M</a:t>
            </a:r>
            <a:r>
              <a:rPr kumimoji="0" lang="es-ES" sz="1800" b="0" i="0" u="none" strike="noStrike" kern="1200" cap="none" spc="0" normalizeH="0" baseline="0" noProof="0" dirty="0" err="1" smtClean="0">
                <a:ln>
                  <a:noFill/>
                </a:ln>
                <a:solidFill>
                  <a:schemeClr val="tx1"/>
                </a:solidFill>
                <a:effectLst/>
                <a:uLnTx/>
                <a:uFillTx/>
                <a:latin typeface="+mn-lt"/>
                <a:ea typeface="+mn-ea"/>
                <a:cs typeface="+mn-cs"/>
              </a:rPr>
              <a:t>uchos</a:t>
            </a:r>
            <a:r>
              <a:rPr kumimoji="0" lang="es-ES" sz="1800" b="0" i="0" u="none" strike="noStrike" kern="1200" cap="none" spc="0" normalizeH="0" baseline="0" noProof="0" dirty="0" smtClean="0">
                <a:ln>
                  <a:noFill/>
                </a:ln>
                <a:solidFill>
                  <a:schemeClr val="tx1"/>
                </a:solidFill>
                <a:effectLst/>
                <a:uLnTx/>
                <a:uFillTx/>
                <a:latin typeface="+mn-lt"/>
                <a:ea typeface="+mn-ea"/>
                <a:cs typeface="+mn-cs"/>
              </a:rPr>
              <a:t> de los malestares del sistema digestivo se deben</a:t>
            </a:r>
            <a:r>
              <a:rPr kumimoji="0" lang="es-ES" sz="1800" b="0" i="0" u="none" strike="noStrike" kern="1200" cap="none" spc="0" normalizeH="0" noProof="0" dirty="0" smtClean="0">
                <a:ln>
                  <a:noFill/>
                </a:ln>
                <a:solidFill>
                  <a:schemeClr val="tx1"/>
                </a:solidFill>
                <a:effectLst/>
                <a:uLnTx/>
                <a:uFillTx/>
                <a:latin typeface="+mn-lt"/>
                <a:ea typeface="+mn-ea"/>
                <a:cs typeface="+mn-cs"/>
              </a:rPr>
              <a:t> a los malos hábitos </a:t>
            </a:r>
          </a:p>
          <a:p>
            <a:pPr marL="216000" marR="0" lvl="0" indent="-342900" algn="just" defTabSz="457200" rtl="0" eaLnBrk="1" fontAlgn="auto" latinLnBrk="0" hangingPunct="1">
              <a:lnSpc>
                <a:spcPct val="100000"/>
              </a:lnSpc>
              <a:spcBef>
                <a:spcPts val="600"/>
              </a:spcBef>
              <a:spcAft>
                <a:spcPts val="0"/>
              </a:spcAft>
              <a:buClr>
                <a:schemeClr val="accent1"/>
              </a:buClr>
              <a:buSzPct val="80000"/>
              <a:buFont typeface="Wingdings 3" charset="2"/>
              <a:buNone/>
              <a:tabLst/>
              <a:defRPr/>
            </a:pPr>
            <a:r>
              <a:rPr lang="es-ES" baseline="0" dirty="0" smtClean="0"/>
              <a:t>Alimenticios y a la higiene deficiente entre</a:t>
            </a:r>
            <a:r>
              <a:rPr lang="es-ES" dirty="0" smtClean="0"/>
              <a:t> los cuidados para prevenirlos se pueden</a:t>
            </a:r>
          </a:p>
          <a:p>
            <a:pPr marL="216000" marR="0" lvl="0" indent="-342900" algn="just" defTabSz="457200" rtl="0" eaLnBrk="1" fontAlgn="auto" latinLnBrk="0" hangingPunct="1">
              <a:lnSpc>
                <a:spcPct val="100000"/>
              </a:lnSpc>
              <a:spcBef>
                <a:spcPts val="600"/>
              </a:spcBef>
              <a:spcAft>
                <a:spcPts val="0"/>
              </a:spcAft>
              <a:buClr>
                <a:schemeClr val="accent1"/>
              </a:buClr>
              <a:buSzPct val="80000"/>
              <a:buFont typeface="Wingdings 3" charset="2"/>
              <a:buNone/>
              <a:tabLst/>
              <a:defRPr/>
            </a:pPr>
            <a:r>
              <a:rPr lang="es-ES" noProof="0" dirty="0" smtClean="0"/>
              <a:t>m</a:t>
            </a:r>
            <a:r>
              <a:rPr kumimoji="0" lang="es-ES" sz="1800" b="0" i="0" u="none" strike="noStrike" kern="1200" cap="none" spc="0" normalizeH="0" baseline="0" noProof="0" dirty="0" smtClean="0">
                <a:ln>
                  <a:noFill/>
                </a:ln>
                <a:solidFill>
                  <a:schemeClr val="tx1"/>
                </a:solidFill>
                <a:effectLst/>
                <a:uLnTx/>
                <a:uFillTx/>
                <a:latin typeface="+mn-lt"/>
                <a:ea typeface="+mn-ea"/>
                <a:cs typeface="+mn-cs"/>
              </a:rPr>
              <a:t>encionar:</a:t>
            </a:r>
            <a:endParaRPr kumimoji="0" lang="es-E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25" name="24 CuadroTexto">
            <a:hlinkClick r:id="rId5" action="ppaction://hlinksldjump"/>
          </p:cNvPr>
          <p:cNvSpPr txBox="1"/>
          <p:nvPr/>
        </p:nvSpPr>
        <p:spPr>
          <a:xfrm>
            <a:off x="851327" y="1198048"/>
            <a:ext cx="2837796" cy="369332"/>
          </a:xfrm>
          <a:prstGeom prst="rect">
            <a:avLst/>
          </a:prstGeom>
          <a:noFill/>
        </p:spPr>
        <p:txBody>
          <a:bodyPr wrap="square" rtlCol="0">
            <a:spAutoFit/>
          </a:bodyPr>
          <a:lstStyle/>
          <a:p>
            <a:r>
              <a:rPr lang="es-ES" dirty="0" smtClean="0"/>
              <a:t>a. Sistema  respiratorio</a:t>
            </a:r>
            <a:endParaRPr lang="es-ES" dirty="0"/>
          </a:p>
        </p:txBody>
      </p:sp>
      <p:sp>
        <p:nvSpPr>
          <p:cNvPr id="26" name="25 CuadroTexto">
            <a:hlinkClick r:id="rId3" action="ppaction://hlinksldjump"/>
          </p:cNvPr>
          <p:cNvSpPr txBox="1"/>
          <p:nvPr/>
        </p:nvSpPr>
        <p:spPr>
          <a:xfrm>
            <a:off x="846070" y="1618462"/>
            <a:ext cx="2532997" cy="369332"/>
          </a:xfrm>
          <a:prstGeom prst="rect">
            <a:avLst/>
          </a:prstGeom>
          <a:noFill/>
        </p:spPr>
        <p:txBody>
          <a:bodyPr wrap="square" rtlCol="0">
            <a:spAutoFit/>
          </a:bodyPr>
          <a:lstStyle/>
          <a:p>
            <a:r>
              <a:rPr lang="es-ES" dirty="0" smtClean="0"/>
              <a:t>b. Sistema  digestivo</a:t>
            </a:r>
            <a:endParaRPr lang="es-ES" dirty="0"/>
          </a:p>
        </p:txBody>
      </p:sp>
      <p:sp>
        <p:nvSpPr>
          <p:cNvPr id="27" name="26 CuadroTexto">
            <a:hlinkClick r:id="rId4" action="ppaction://hlinksldjump"/>
          </p:cNvPr>
          <p:cNvSpPr txBox="1"/>
          <p:nvPr/>
        </p:nvSpPr>
        <p:spPr>
          <a:xfrm>
            <a:off x="4388071" y="1250597"/>
            <a:ext cx="2753700" cy="369332"/>
          </a:xfrm>
          <a:prstGeom prst="rect">
            <a:avLst/>
          </a:prstGeom>
          <a:noFill/>
        </p:spPr>
        <p:txBody>
          <a:bodyPr wrap="square" rtlCol="0">
            <a:spAutoFit/>
          </a:bodyPr>
          <a:lstStyle/>
          <a:p>
            <a:r>
              <a:rPr lang="es-ES" dirty="0" smtClean="0"/>
              <a:t>c. Sistemas  locomotor  </a:t>
            </a:r>
            <a:endParaRPr lang="es-ES" dirty="0"/>
          </a:p>
        </p:txBody>
      </p:sp>
      <p:sp>
        <p:nvSpPr>
          <p:cNvPr id="28" name="27 CuadroTexto">
            <a:hlinkClick r:id="rId5" action="ppaction://hlinksldjump"/>
          </p:cNvPr>
          <p:cNvSpPr txBox="1"/>
          <p:nvPr/>
        </p:nvSpPr>
        <p:spPr>
          <a:xfrm>
            <a:off x="4398586" y="1655242"/>
            <a:ext cx="2443643" cy="369332"/>
          </a:xfrm>
          <a:prstGeom prst="rect">
            <a:avLst/>
          </a:prstGeom>
          <a:noFill/>
        </p:spPr>
        <p:txBody>
          <a:bodyPr wrap="square" rtlCol="0">
            <a:spAutoFit/>
          </a:bodyPr>
          <a:lstStyle/>
          <a:p>
            <a:r>
              <a:rPr lang="es-ES" dirty="0" smtClean="0"/>
              <a:t>d. Sistemas  excretor </a:t>
            </a:r>
            <a:endParaRPr lang="es-ES" dirty="0"/>
          </a:p>
        </p:txBody>
      </p:sp>
      <p:pic>
        <p:nvPicPr>
          <p:cNvPr id="21" name="20 Imagen" descr="C:\Users\User\Desktop\imagenes infor\imagesyyyyyyuuuuuppppp.jpg">
            <a:hlinkClick r:id="rId6" action="ppaction://hlinksldjump"/>
          </p:cNvPr>
          <p:cNvPicPr/>
          <p:nvPr/>
        </p:nvPicPr>
        <p:blipFill>
          <a:blip r:embed="rId7" cstate="print"/>
          <a:srcRect r="-1013" b="999"/>
          <a:stretch>
            <a:fillRect/>
          </a:stretch>
        </p:blipFill>
        <p:spPr bwMode="auto">
          <a:xfrm rot="18353611">
            <a:off x="10625720" y="703561"/>
            <a:ext cx="1082711" cy="933923"/>
          </a:xfrm>
          <a:prstGeom prst="rect">
            <a:avLst/>
          </a:prstGeom>
          <a:noFill/>
          <a:ln w="9525">
            <a:noFill/>
            <a:miter lim="800000"/>
            <a:headEnd/>
            <a:tailEnd/>
          </a:ln>
        </p:spPr>
      </p:pic>
      <p:pic>
        <p:nvPicPr>
          <p:cNvPr id="22" name="21 Imagen" descr="C:\Users\User\Desktop\imagenes infor\imagesyyyyyyuuuuuppppp.jpg">
            <a:hlinkClick r:id="rId8" action="ppaction://hlinksldjump"/>
          </p:cNvPr>
          <p:cNvPicPr/>
          <p:nvPr/>
        </p:nvPicPr>
        <p:blipFill>
          <a:blip r:embed="rId7" cstate="print"/>
          <a:srcRect r="-1013" b="999"/>
          <a:stretch>
            <a:fillRect/>
          </a:stretch>
        </p:blipFill>
        <p:spPr bwMode="auto">
          <a:xfrm flipH="1">
            <a:off x="10604700" y="5506789"/>
            <a:ext cx="1082711" cy="93392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barn(inVertical)">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ppt_x"/>
                                          </p:val>
                                        </p:tav>
                                        <p:tav tm="100000">
                                          <p:val>
                                            <p:strVal val="#ppt_x"/>
                                          </p:val>
                                        </p:tav>
                                      </p:tavLst>
                                    </p:anim>
                                    <p:anim calcmode="lin" valueType="num">
                                      <p:cBhvr additive="base">
                                        <p:cTn id="3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6146"/>
                                        </p:tgtEl>
                                        <p:attrNameLst>
                                          <p:attrName>style.visibility</p:attrName>
                                        </p:attrNameLst>
                                      </p:cBhvr>
                                      <p:to>
                                        <p:strVal val="visible"/>
                                      </p:to>
                                    </p:set>
                                    <p:animEffect transition="in" filter="wipe(down)">
                                      <p:cBhvr>
                                        <p:cTn id="35" dur="580">
                                          <p:stCondLst>
                                            <p:cond delay="0"/>
                                          </p:stCondLst>
                                        </p:cTn>
                                        <p:tgtEl>
                                          <p:spTgt spid="6146"/>
                                        </p:tgtEl>
                                      </p:cBhvr>
                                    </p:animEffect>
                                    <p:anim calcmode="lin" valueType="num">
                                      <p:cBhvr>
                                        <p:cTn id="36"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41" dur="26">
                                          <p:stCondLst>
                                            <p:cond delay="650"/>
                                          </p:stCondLst>
                                        </p:cTn>
                                        <p:tgtEl>
                                          <p:spTgt spid="6146"/>
                                        </p:tgtEl>
                                      </p:cBhvr>
                                      <p:to x="100000" y="60000"/>
                                    </p:animScale>
                                    <p:animScale>
                                      <p:cBhvr>
                                        <p:cTn id="42" dur="166" decel="50000">
                                          <p:stCondLst>
                                            <p:cond delay="676"/>
                                          </p:stCondLst>
                                        </p:cTn>
                                        <p:tgtEl>
                                          <p:spTgt spid="6146"/>
                                        </p:tgtEl>
                                      </p:cBhvr>
                                      <p:to x="100000" y="100000"/>
                                    </p:animScale>
                                    <p:animScale>
                                      <p:cBhvr>
                                        <p:cTn id="43" dur="26">
                                          <p:stCondLst>
                                            <p:cond delay="1312"/>
                                          </p:stCondLst>
                                        </p:cTn>
                                        <p:tgtEl>
                                          <p:spTgt spid="6146"/>
                                        </p:tgtEl>
                                      </p:cBhvr>
                                      <p:to x="100000" y="80000"/>
                                    </p:animScale>
                                    <p:animScale>
                                      <p:cBhvr>
                                        <p:cTn id="44" dur="166" decel="50000">
                                          <p:stCondLst>
                                            <p:cond delay="1338"/>
                                          </p:stCondLst>
                                        </p:cTn>
                                        <p:tgtEl>
                                          <p:spTgt spid="6146"/>
                                        </p:tgtEl>
                                      </p:cBhvr>
                                      <p:to x="100000" y="100000"/>
                                    </p:animScale>
                                    <p:animScale>
                                      <p:cBhvr>
                                        <p:cTn id="45" dur="26">
                                          <p:stCondLst>
                                            <p:cond delay="1642"/>
                                          </p:stCondLst>
                                        </p:cTn>
                                        <p:tgtEl>
                                          <p:spTgt spid="6146"/>
                                        </p:tgtEl>
                                      </p:cBhvr>
                                      <p:to x="100000" y="90000"/>
                                    </p:animScale>
                                    <p:animScale>
                                      <p:cBhvr>
                                        <p:cTn id="46" dur="166" decel="50000">
                                          <p:stCondLst>
                                            <p:cond delay="1668"/>
                                          </p:stCondLst>
                                        </p:cTn>
                                        <p:tgtEl>
                                          <p:spTgt spid="6146"/>
                                        </p:tgtEl>
                                      </p:cBhvr>
                                      <p:to x="100000" y="100000"/>
                                    </p:animScale>
                                    <p:animScale>
                                      <p:cBhvr>
                                        <p:cTn id="47" dur="26">
                                          <p:stCondLst>
                                            <p:cond delay="1808"/>
                                          </p:stCondLst>
                                        </p:cTn>
                                        <p:tgtEl>
                                          <p:spTgt spid="6146"/>
                                        </p:tgtEl>
                                      </p:cBhvr>
                                      <p:to x="100000" y="95000"/>
                                    </p:animScale>
                                    <p:animScale>
                                      <p:cBhvr>
                                        <p:cTn id="48" dur="166" decel="50000">
                                          <p:stCondLst>
                                            <p:cond delay="1834"/>
                                          </p:stCondLst>
                                        </p:cTn>
                                        <p:tgtEl>
                                          <p:spTgt spid="6146"/>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ppt_x"/>
                                          </p:val>
                                        </p:tav>
                                        <p:tav tm="100000">
                                          <p:val>
                                            <p:strVal val="#ppt_x"/>
                                          </p:val>
                                        </p:tav>
                                      </p:tavLst>
                                    </p:anim>
                                    <p:anim calcmode="lin" valueType="num">
                                      <p:cBhvr additive="base">
                                        <p:cTn id="5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barn(inVertical)">
                                      <p:cBhvr>
                                        <p:cTn id="66" dur="5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down)">
                                      <p:cBhvr>
                                        <p:cTn id="71" dur="5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circle(in)">
                                      <p:cBhvr>
                                        <p:cTn id="7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4" grpId="0"/>
      <p:bldP spid="25" grpId="0"/>
      <p:bldP spid="26"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C:\Users\User\Desktop\imagenes infor\imagesyyyyyyuuuuuppppp.jpg">
            <a:hlinkClick r:id="rId2" action="ppaction://hlinksldjump"/>
          </p:cNvPr>
          <p:cNvPicPr/>
          <p:nvPr/>
        </p:nvPicPr>
        <p:blipFill>
          <a:blip r:embed="rId3" cstate="print"/>
          <a:srcRect r="-1013" b="999"/>
          <a:stretch>
            <a:fillRect/>
          </a:stretch>
        </p:blipFill>
        <p:spPr bwMode="auto">
          <a:xfrm rot="18923170" flipH="1">
            <a:off x="1206157" y="5194131"/>
            <a:ext cx="1532455" cy="1315212"/>
          </a:xfrm>
          <a:prstGeom prst="rect">
            <a:avLst/>
          </a:prstGeom>
          <a:noFill/>
          <a:ln w="9525">
            <a:noFill/>
            <a:miter lim="800000"/>
            <a:headEnd/>
            <a:tailEnd/>
          </a:ln>
        </p:spPr>
      </p:pic>
      <p:sp>
        <p:nvSpPr>
          <p:cNvPr id="4" name="Título 1"/>
          <p:cNvSpPr>
            <a:spLocks noGrp="1"/>
          </p:cNvSpPr>
          <p:nvPr>
            <p:ph type="title"/>
          </p:nvPr>
        </p:nvSpPr>
        <p:spPr>
          <a:xfrm>
            <a:off x="764697" y="394146"/>
            <a:ext cx="8596668" cy="878927"/>
          </a:xfrm>
        </p:spPr>
        <p:txBody>
          <a:bodyPr>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CO" sz="6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erlin Sans FB Demi" panose="020E0802020502020306" pitchFamily="34" charset="0"/>
                <a:cs typeface="Aharoni" panose="02010803020104030203" pitchFamily="2" charset="-79"/>
              </a:rPr>
              <a:t>Taller </a:t>
            </a:r>
            <a:endParaRPr lang="es-CO" sz="6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erlin Sans FB Demi" panose="020E0802020502020306" pitchFamily="34" charset="0"/>
              <a:cs typeface="Aharoni" panose="02010803020104030203" pitchFamily="2" charset="-79"/>
            </a:endParaRPr>
          </a:p>
        </p:txBody>
      </p:sp>
      <p:sp>
        <p:nvSpPr>
          <p:cNvPr id="8" name="2 Marcador de contenido"/>
          <p:cNvSpPr>
            <a:spLocks noGrp="1"/>
          </p:cNvSpPr>
          <p:nvPr>
            <p:ph idx="1"/>
          </p:nvPr>
        </p:nvSpPr>
        <p:spPr>
          <a:xfrm>
            <a:off x="1087233" y="2680860"/>
            <a:ext cx="8596668" cy="488016"/>
          </a:xfrm>
        </p:spPr>
        <p:txBody>
          <a:bodyPr>
            <a:normAutofit/>
          </a:bodyPr>
          <a:lstStyle/>
          <a:p>
            <a:pPr algn="ctr">
              <a:buNone/>
            </a:pPr>
            <a:r>
              <a:rPr lang="es-ES" sz="2400" b="1" dirty="0" smtClean="0">
                <a:solidFill>
                  <a:schemeClr val="tx1"/>
                </a:solidFill>
                <a:hlinkClick r:id="rId4" action="ppaction://hlinkfile"/>
              </a:rPr>
              <a:t>F:\jcloze 1.htm</a:t>
            </a:r>
            <a:endParaRPr lang="es-ES" sz="2400" b="1" dirty="0">
              <a:solidFill>
                <a:schemeClr val="tx1"/>
              </a:solidFill>
            </a:endParaRPr>
          </a:p>
        </p:txBody>
      </p:sp>
      <p:sp>
        <p:nvSpPr>
          <p:cNvPr id="10" name="9 CuadroTexto"/>
          <p:cNvSpPr txBox="1"/>
          <p:nvPr/>
        </p:nvSpPr>
        <p:spPr>
          <a:xfrm>
            <a:off x="1324304" y="4461648"/>
            <a:ext cx="8182303" cy="461665"/>
          </a:xfrm>
          <a:prstGeom prst="rect">
            <a:avLst/>
          </a:prstGeom>
          <a:noFill/>
        </p:spPr>
        <p:txBody>
          <a:bodyPr wrap="square" rtlCol="0">
            <a:spAutoFit/>
          </a:bodyPr>
          <a:lstStyle/>
          <a:p>
            <a:pPr algn="ctr"/>
            <a:r>
              <a:rPr lang="es-ES" sz="2400" b="1" dirty="0" smtClean="0">
                <a:hlinkClick r:id="rId5" action="ppaction://hlinkfile"/>
              </a:rPr>
              <a:t> F:\JCROSS.htm</a:t>
            </a:r>
            <a:endParaRPr lang="es-ES" sz="2400" b="1" dirty="0"/>
          </a:p>
        </p:txBody>
      </p:sp>
      <p:sp>
        <p:nvSpPr>
          <p:cNvPr id="7" name="2 Marcador de contenido"/>
          <p:cNvSpPr txBox="1">
            <a:spLocks/>
          </p:cNvSpPr>
          <p:nvPr/>
        </p:nvSpPr>
        <p:spPr>
          <a:xfrm>
            <a:off x="1003155" y="1603545"/>
            <a:ext cx="8596668" cy="101353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r>
              <a:rPr lang="es-ES" sz="2400" b="1" noProof="0" dirty="0" smtClean="0"/>
              <a:t>1. El ejercicio que se presenta a continuación</a:t>
            </a:r>
            <a:r>
              <a:rPr lang="es-ES" sz="2400" b="1" dirty="0" smtClean="0"/>
              <a:t> tiene como objetivo completar los anuncios. </a:t>
            </a:r>
            <a:r>
              <a:rPr lang="es-ES" sz="1600" b="1" dirty="0" smtClean="0"/>
              <a:t>Dar clic al enlace </a:t>
            </a:r>
            <a:endParaRPr kumimoji="0" lang="es-ES" sz="2400" b="1" i="0" u="none" strike="noStrike" kern="1200" cap="none" spc="0" normalizeH="0" baseline="0" noProof="0" dirty="0">
              <a:ln>
                <a:noFill/>
              </a:ln>
              <a:effectLst/>
              <a:uLnTx/>
              <a:uFillTx/>
              <a:latin typeface="+mn-lt"/>
              <a:ea typeface="+mn-ea"/>
              <a:cs typeface="+mn-cs"/>
            </a:endParaRPr>
          </a:p>
        </p:txBody>
      </p:sp>
      <p:sp>
        <p:nvSpPr>
          <p:cNvPr id="11" name="2 Marcador de contenido"/>
          <p:cNvSpPr txBox="1">
            <a:spLocks/>
          </p:cNvSpPr>
          <p:nvPr/>
        </p:nvSpPr>
        <p:spPr>
          <a:xfrm>
            <a:off x="1013661" y="3632051"/>
            <a:ext cx="8596668" cy="101353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r>
              <a:rPr lang="es-ES" sz="2400" b="1" dirty="0" smtClean="0"/>
              <a:t>2</a:t>
            </a:r>
            <a:r>
              <a:rPr lang="es-ES" sz="2400" b="1" noProof="0" dirty="0" smtClean="0"/>
              <a:t>. Complete el siguiente crucigrama. </a:t>
            </a:r>
            <a:r>
              <a:rPr lang="es-ES" sz="1600" b="1" noProof="0" dirty="0" smtClean="0"/>
              <a:t>Dar clic al enlace </a:t>
            </a:r>
            <a:endParaRPr kumimoji="0" lang="es-ES" sz="2400" b="1"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20240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circle(in)">
                                      <p:cBhvr>
                                        <p:cTn id="4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uild="p"/>
      <p:bldP spid="10" grpId="0"/>
      <p:bldP spid="7"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C:\Users\User\Desktop\imagenes infor\imagesyyyyyyuuuuuppppp.jpg">
            <a:hlinkClick r:id="rId2" action="ppaction://hlinksldjump"/>
          </p:cNvPr>
          <p:cNvPicPr/>
          <p:nvPr/>
        </p:nvPicPr>
        <p:blipFill>
          <a:blip r:embed="rId3" cstate="print"/>
          <a:srcRect r="-1013" b="999"/>
          <a:stretch>
            <a:fillRect/>
          </a:stretch>
        </p:blipFill>
        <p:spPr bwMode="auto">
          <a:xfrm rot="18923170" flipH="1">
            <a:off x="697833" y="5221676"/>
            <a:ext cx="1509415" cy="1292483"/>
          </a:xfrm>
          <a:prstGeom prst="rect">
            <a:avLst/>
          </a:prstGeom>
          <a:noFill/>
          <a:ln w="9525">
            <a:noFill/>
            <a:miter lim="800000"/>
            <a:headEnd/>
            <a:tailEnd/>
          </a:ln>
        </p:spPr>
      </p:pic>
      <p:pic>
        <p:nvPicPr>
          <p:cNvPr id="4098" name="Picture 2" descr="C:\Users\User\Desktop\imagenes infor\pollito19.gif"/>
          <p:cNvPicPr>
            <a:picLocks noChangeAspect="1" noChangeArrowheads="1" noCrop="1"/>
          </p:cNvPicPr>
          <p:nvPr/>
        </p:nvPicPr>
        <p:blipFill>
          <a:blip r:embed="rId4" cstate="print"/>
          <a:srcRect/>
          <a:stretch>
            <a:fillRect/>
          </a:stretch>
        </p:blipFill>
        <p:spPr bwMode="auto">
          <a:xfrm>
            <a:off x="4273985" y="4200426"/>
            <a:ext cx="2196515" cy="2464525"/>
          </a:xfrm>
          <a:prstGeom prst="rect">
            <a:avLst/>
          </a:prstGeom>
          <a:noFill/>
        </p:spPr>
      </p:pic>
      <p:sp>
        <p:nvSpPr>
          <p:cNvPr id="6" name="Título 1"/>
          <p:cNvSpPr txBox="1">
            <a:spLocks/>
          </p:cNvSpPr>
          <p:nvPr/>
        </p:nvSpPr>
        <p:spPr>
          <a:xfrm>
            <a:off x="764699" y="457204"/>
            <a:ext cx="8596668" cy="878927"/>
          </a:xfrm>
          <a:prstGeom prst="rect">
            <a:avLst/>
          </a:prstGeom>
        </p:spPr>
        <p:txBody>
          <a:bodyPr vert="horz" lIns="91440" tIns="45720" rIns="91440" bIns="45720" rtlCol="0" anchor="t">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CO" sz="6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erlin Sans FB Demi" panose="020E0802020502020306" pitchFamily="34" charset="0"/>
                <a:ea typeface="+mj-ea"/>
                <a:cs typeface="Aharoni" panose="02010803020104030203" pitchFamily="2" charset="-79"/>
              </a:rPr>
              <a:t>E</a:t>
            </a:r>
            <a:r>
              <a:rPr kumimoji="0" lang="es-CO" sz="6000" b="1" i="0" u="none" strike="noStrike" kern="1200" cap="none" spc="0" normalizeH="0" baseline="0" noProof="0"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uLnTx/>
                <a:uFillTx/>
                <a:latin typeface="Berlin Sans FB Demi" panose="020E0802020502020306" pitchFamily="34" charset="0"/>
                <a:ea typeface="+mj-ea"/>
                <a:cs typeface="Aharoni" panose="02010803020104030203" pitchFamily="2" charset="-79"/>
              </a:rPr>
              <a:t>valuaciòn</a:t>
            </a:r>
            <a:r>
              <a:rPr kumimoji="0" lang="es-CO" sz="6000" b="1" i="0" u="none" strike="noStrike" kern="1200" cap="none" spc="0" normalizeH="0" noProof="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uLnTx/>
                <a:uFillTx/>
                <a:latin typeface="Berlin Sans FB Demi" panose="020E0802020502020306" pitchFamily="34" charset="0"/>
                <a:ea typeface="+mj-ea"/>
                <a:cs typeface="Aharoni" panose="02010803020104030203" pitchFamily="2" charset="-79"/>
              </a:rPr>
              <a:t> </a:t>
            </a:r>
            <a:r>
              <a:rPr kumimoji="0" lang="es-CO" sz="6000" b="1" i="0" u="none" strike="noStrike" kern="1200" cap="none" spc="0" normalizeH="0" baseline="0" noProof="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uLnTx/>
                <a:uFillTx/>
                <a:latin typeface="Berlin Sans FB Demi" panose="020E0802020502020306" pitchFamily="34" charset="0"/>
                <a:ea typeface="+mj-ea"/>
                <a:cs typeface="Aharoni" panose="02010803020104030203" pitchFamily="2" charset="-79"/>
              </a:rPr>
              <a:t> </a:t>
            </a:r>
            <a:endParaRPr kumimoji="0" lang="es-CO" sz="6000" b="1" i="0" u="none" strike="noStrike" kern="1200" cap="none" spc="0" normalizeH="0" baseline="0" noProof="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uLnTx/>
              <a:uFillTx/>
              <a:latin typeface="Berlin Sans FB Demi" panose="020E0802020502020306" pitchFamily="34" charset="0"/>
              <a:ea typeface="+mj-ea"/>
              <a:cs typeface="Aharoni" panose="02010803020104030203" pitchFamily="2" charset="-79"/>
            </a:endParaRPr>
          </a:p>
        </p:txBody>
      </p:sp>
      <p:sp>
        <p:nvSpPr>
          <p:cNvPr id="7" name="6 Título"/>
          <p:cNvSpPr>
            <a:spLocks noGrp="1"/>
          </p:cNvSpPr>
          <p:nvPr>
            <p:ph type="title"/>
          </p:nvPr>
        </p:nvSpPr>
        <p:spPr>
          <a:xfrm>
            <a:off x="961114" y="3116327"/>
            <a:ext cx="8596668" cy="1320800"/>
          </a:xfrm>
        </p:spPr>
        <p:txBody>
          <a:bodyPr/>
          <a:lstStyle/>
          <a:p>
            <a:pPr algn="ctr"/>
            <a:r>
              <a:rPr lang="es-ES" dirty="0" smtClean="0"/>
              <a:t> </a:t>
            </a:r>
            <a:r>
              <a:rPr lang="es-ES" dirty="0" smtClean="0">
                <a:hlinkClick r:id="rId5" action="ppaction://hlinkfile"/>
              </a:rPr>
              <a:t>jquiz.htm</a:t>
            </a:r>
            <a:endParaRPr lang="es-ES" dirty="0"/>
          </a:p>
        </p:txBody>
      </p:sp>
      <p:sp>
        <p:nvSpPr>
          <p:cNvPr id="9" name="6 Título"/>
          <p:cNvSpPr txBox="1">
            <a:spLocks/>
          </p:cNvSpPr>
          <p:nvPr/>
        </p:nvSpPr>
        <p:spPr>
          <a:xfrm>
            <a:off x="1050452" y="1912887"/>
            <a:ext cx="8596668" cy="1320800"/>
          </a:xfrm>
          <a:prstGeom prst="rect">
            <a:avLst/>
          </a:prstGeom>
        </p:spPr>
        <p:txBody>
          <a:bodyPr vert="horz" lIns="91440" tIns="45720" rIns="91440" bIns="45720" rtlCol="0" anchor="t">
            <a:normAutofit/>
          </a:bodyPr>
          <a:lstStyle/>
          <a:p>
            <a:pPr marL="0" marR="0" lvl="0" indent="0" algn="just" defTabSz="457200" rtl="0" eaLnBrk="1" fontAlgn="auto" latinLnBrk="0" hangingPunct="1">
              <a:lnSpc>
                <a:spcPct val="100000"/>
              </a:lnSpc>
              <a:spcBef>
                <a:spcPct val="0"/>
              </a:spcBef>
              <a:spcAft>
                <a:spcPts val="0"/>
              </a:spcAft>
              <a:buClrTx/>
              <a:buSzTx/>
              <a:buFontTx/>
              <a:buNone/>
              <a:tabLst/>
              <a:defRPr/>
            </a:pPr>
            <a:r>
              <a:rPr lang="es-ES" sz="2400" b="1" dirty="0" smtClean="0">
                <a:latin typeface="+mj-lt"/>
                <a:ea typeface="+mj-ea"/>
                <a:cs typeface="+mj-cs"/>
              </a:rPr>
              <a:t>Responda las siguientes preguntas de selección múltiple con única respuesta</a:t>
            </a:r>
            <a:r>
              <a:rPr lang="es-ES" sz="2400" dirty="0" smtClean="0">
                <a:latin typeface="+mj-lt"/>
                <a:ea typeface="+mj-ea"/>
                <a:cs typeface="+mj-cs"/>
              </a:rPr>
              <a:t>. </a:t>
            </a:r>
            <a:r>
              <a:rPr lang="es-ES" sz="2000" dirty="0" smtClean="0">
                <a:latin typeface="+mj-lt"/>
                <a:ea typeface="+mj-ea"/>
                <a:cs typeface="+mj-cs"/>
              </a:rPr>
              <a:t>Dar clic al enlace </a:t>
            </a:r>
            <a:endParaRPr kumimoji="0" lang="es-ES" sz="2400" b="0" i="0" u="none" strike="noStrike" kern="1200" cap="none" spc="0" normalizeH="0" baseline="0" noProof="0" dirty="0">
              <a:ln>
                <a:noFill/>
              </a:ln>
              <a:effectLst/>
              <a:uLnTx/>
              <a:uFillTx/>
              <a:latin typeface="+mj-lt"/>
              <a:ea typeface="+mj-ea"/>
              <a:cs typeface="+mj-cs"/>
            </a:endParaRPr>
          </a:p>
        </p:txBody>
      </p:sp>
    </p:spTree>
    <p:extLst>
      <p:ext uri="{BB962C8B-B14F-4D97-AF65-F5344CB8AC3E}">
        <p14:creationId xmlns:p14="http://schemas.microsoft.com/office/powerpoint/2010/main" val="133749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76869" y="4682358"/>
            <a:ext cx="9790970" cy="1072057"/>
          </a:xfrm>
        </p:spPr>
        <p:txBody>
          <a:bodyPr>
            <a:noAutofit/>
          </a:bodyPr>
          <a:lstStyle/>
          <a:p>
            <a:pPr algn="ctr">
              <a:buNone/>
            </a:pPr>
            <a:r>
              <a:rPr lang="es-E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 te desanimes  sigue intentando</a:t>
            </a:r>
            <a:endParaRPr lang="es-E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 name="Picture 4" descr="C:\Users\User\Desktop\imagenes infor\tmb1_552702_20130716214250.jpg"/>
          <p:cNvPicPr>
            <a:picLocks noChangeAspect="1" noChangeArrowheads="1"/>
          </p:cNvPicPr>
          <p:nvPr/>
        </p:nvPicPr>
        <p:blipFill>
          <a:blip r:embed="rId2" cstate="print"/>
          <a:srcRect r="41651"/>
          <a:stretch>
            <a:fillRect/>
          </a:stretch>
        </p:blipFill>
        <p:spPr bwMode="auto">
          <a:xfrm>
            <a:off x="2475680" y="15766"/>
            <a:ext cx="5012090" cy="4824248"/>
          </a:xfrm>
          <a:prstGeom prst="rect">
            <a:avLst/>
          </a:prstGeom>
          <a:noFill/>
        </p:spPr>
      </p:pic>
      <p:pic>
        <p:nvPicPr>
          <p:cNvPr id="6" name="5 Imagen" descr="C:\Users\User\Desktop\imagenes infor\imagesyyyyyyuuuuuppppp.jpg">
            <a:hlinkClick r:id="rId3" action="ppaction://hlinksldjump"/>
          </p:cNvPr>
          <p:cNvPicPr/>
          <p:nvPr/>
        </p:nvPicPr>
        <p:blipFill>
          <a:blip r:embed="rId4" cstate="print"/>
          <a:srcRect r="-1013" b="999"/>
          <a:stretch>
            <a:fillRect/>
          </a:stretch>
        </p:blipFill>
        <p:spPr bwMode="auto">
          <a:xfrm rot="19224044" flipH="1">
            <a:off x="609733" y="5579063"/>
            <a:ext cx="1111944" cy="104438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32097" y="2940269"/>
            <a:ext cx="10279711" cy="2853558"/>
          </a:xfrm>
        </p:spPr>
        <p:txBody>
          <a:bodyPr>
            <a:noAutofit/>
          </a:bodyPr>
          <a:lstStyle/>
          <a:p>
            <a:pPr algn="ctr">
              <a:buNone/>
            </a:pPr>
            <a:r>
              <a:rPr lang="es-ES" sz="8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muy bien felicitaciones</a:t>
            </a:r>
          </a:p>
        </p:txBody>
      </p:sp>
      <p:pic>
        <p:nvPicPr>
          <p:cNvPr id="5" name="Picture 2" descr="C:\Users\User\Desktop\imagenes infor\mivillanofavorito2-2013-06-17.jpg"/>
          <p:cNvPicPr>
            <a:picLocks noChangeAspect="1" noChangeArrowheads="1"/>
          </p:cNvPicPr>
          <p:nvPr/>
        </p:nvPicPr>
        <p:blipFill>
          <a:blip r:embed="rId2" cstate="print"/>
          <a:srcRect b="10924"/>
          <a:stretch>
            <a:fillRect/>
          </a:stretch>
        </p:blipFill>
        <p:spPr bwMode="auto">
          <a:xfrm>
            <a:off x="7968511" y="283780"/>
            <a:ext cx="3987007" cy="5312979"/>
          </a:xfrm>
          <a:prstGeom prst="rect">
            <a:avLst/>
          </a:prstGeom>
          <a:noFill/>
        </p:spPr>
      </p:pic>
      <p:pic>
        <p:nvPicPr>
          <p:cNvPr id="6" name="5 Imagen" descr="C:\Users\User\Desktop\imagenes infor\imagesyyyyyyuuuuuppppp.jpg">
            <a:hlinkClick r:id="rId3" action="ppaction://hlinksldjump"/>
          </p:cNvPr>
          <p:cNvPicPr/>
          <p:nvPr/>
        </p:nvPicPr>
        <p:blipFill>
          <a:blip r:embed="rId4" cstate="print"/>
          <a:srcRect r="-1013" b="999"/>
          <a:stretch>
            <a:fillRect/>
          </a:stretch>
        </p:blipFill>
        <p:spPr bwMode="auto">
          <a:xfrm rot="19224044" flipH="1">
            <a:off x="925041" y="5579064"/>
            <a:ext cx="1111944" cy="104438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77334" y="2680852"/>
            <a:ext cx="8596668" cy="3880773"/>
          </a:xfrm>
        </p:spPr>
        <p:txBody>
          <a:bodyPr>
            <a:normAutofit fontScale="85000" lnSpcReduction="20000"/>
          </a:bodyPr>
          <a:lstStyle/>
          <a:p>
            <a:pPr algn="ctr">
              <a:buNone/>
            </a:pPr>
            <a:endParaRPr lang="es-E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buNone/>
            </a:pPr>
            <a:endParaRPr lang="es-E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buNone/>
            </a:pPr>
            <a:r>
              <a:rPr lang="es-ES"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 TE DESANIMES                  vuelve </a:t>
            </a:r>
            <a:r>
              <a:rPr lang="es-ES"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 </a:t>
            </a:r>
            <a:r>
              <a:rPr lang="es-ES"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INTENTarlo</a:t>
            </a:r>
            <a:endParaRPr lang="es-ES"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7171" name="Picture 3" descr="C:\Users\User\Desktop\imagenes infor\pocoyobailado6.gif"/>
          <p:cNvPicPr>
            <a:picLocks noChangeAspect="1" noChangeArrowheads="1" noCrop="1"/>
          </p:cNvPicPr>
          <p:nvPr/>
        </p:nvPicPr>
        <p:blipFill>
          <a:blip r:embed="rId2" cstate="print"/>
          <a:srcRect/>
          <a:stretch>
            <a:fillRect/>
          </a:stretch>
        </p:blipFill>
        <p:spPr bwMode="auto">
          <a:xfrm>
            <a:off x="3427686" y="-109042"/>
            <a:ext cx="3351486" cy="4189357"/>
          </a:xfrm>
          <a:prstGeom prst="ellipse">
            <a:avLst/>
          </a:prstGeom>
          <a:ln>
            <a:noFill/>
          </a:ln>
          <a:effectLst>
            <a:softEdge rad="112500"/>
          </a:effectLst>
        </p:spPr>
      </p:pic>
      <p:pic>
        <p:nvPicPr>
          <p:cNvPr id="4" name="3 Imagen" descr="C:\Users\User\Desktop\imagenes infor\imagesyyyyyyuuuuuppppp.jpg">
            <a:hlinkClick r:id="rId3" action="ppaction://hlinksldjump"/>
          </p:cNvPr>
          <p:cNvPicPr/>
          <p:nvPr/>
        </p:nvPicPr>
        <p:blipFill>
          <a:blip r:embed="rId4" cstate="print"/>
          <a:srcRect r="-1013" b="999"/>
          <a:stretch>
            <a:fillRect/>
          </a:stretch>
        </p:blipFill>
        <p:spPr bwMode="auto">
          <a:xfrm rot="19224044" flipH="1">
            <a:off x="641264" y="5279517"/>
            <a:ext cx="1111944" cy="104438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down)">
                                      <p:cBhvr>
                                        <p:cTn id="7" dur="580">
                                          <p:stCondLst>
                                            <p:cond delay="0"/>
                                          </p:stCondLst>
                                        </p:cTn>
                                        <p:tgtEl>
                                          <p:spTgt spid="7171"/>
                                        </p:tgtEl>
                                      </p:cBhvr>
                                    </p:animEffect>
                                    <p:anim calcmode="lin" valueType="num">
                                      <p:cBhvr>
                                        <p:cTn id="8" dur="1822" tmFilter="0,0; 0.14,0.36; 0.43,0.73; 0.71,0.91; 1.0,1.0">
                                          <p:stCondLst>
                                            <p:cond delay="0"/>
                                          </p:stCondLst>
                                        </p:cTn>
                                        <p:tgtEl>
                                          <p:spTgt spid="717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7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7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7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71"/>
                                        </p:tgtEl>
                                        <p:attrNameLst>
                                          <p:attrName>ppt_y</p:attrName>
                                        </p:attrNameLst>
                                      </p:cBhvr>
                                      <p:tavLst>
                                        <p:tav tm="0" fmla="#ppt_y-sin(pi*$)/81">
                                          <p:val>
                                            <p:fltVal val="0"/>
                                          </p:val>
                                        </p:tav>
                                        <p:tav tm="100000">
                                          <p:val>
                                            <p:fltVal val="1"/>
                                          </p:val>
                                        </p:tav>
                                      </p:tavLst>
                                    </p:anim>
                                    <p:animScale>
                                      <p:cBhvr>
                                        <p:cTn id="13" dur="26">
                                          <p:stCondLst>
                                            <p:cond delay="650"/>
                                          </p:stCondLst>
                                        </p:cTn>
                                        <p:tgtEl>
                                          <p:spTgt spid="7171"/>
                                        </p:tgtEl>
                                      </p:cBhvr>
                                      <p:to x="100000" y="60000"/>
                                    </p:animScale>
                                    <p:animScale>
                                      <p:cBhvr>
                                        <p:cTn id="14" dur="166" decel="50000">
                                          <p:stCondLst>
                                            <p:cond delay="676"/>
                                          </p:stCondLst>
                                        </p:cTn>
                                        <p:tgtEl>
                                          <p:spTgt spid="7171"/>
                                        </p:tgtEl>
                                      </p:cBhvr>
                                      <p:to x="100000" y="100000"/>
                                    </p:animScale>
                                    <p:animScale>
                                      <p:cBhvr>
                                        <p:cTn id="15" dur="26">
                                          <p:stCondLst>
                                            <p:cond delay="1312"/>
                                          </p:stCondLst>
                                        </p:cTn>
                                        <p:tgtEl>
                                          <p:spTgt spid="7171"/>
                                        </p:tgtEl>
                                      </p:cBhvr>
                                      <p:to x="100000" y="80000"/>
                                    </p:animScale>
                                    <p:animScale>
                                      <p:cBhvr>
                                        <p:cTn id="16" dur="166" decel="50000">
                                          <p:stCondLst>
                                            <p:cond delay="1338"/>
                                          </p:stCondLst>
                                        </p:cTn>
                                        <p:tgtEl>
                                          <p:spTgt spid="7171"/>
                                        </p:tgtEl>
                                      </p:cBhvr>
                                      <p:to x="100000" y="100000"/>
                                    </p:animScale>
                                    <p:animScale>
                                      <p:cBhvr>
                                        <p:cTn id="17" dur="26">
                                          <p:stCondLst>
                                            <p:cond delay="1642"/>
                                          </p:stCondLst>
                                        </p:cTn>
                                        <p:tgtEl>
                                          <p:spTgt spid="7171"/>
                                        </p:tgtEl>
                                      </p:cBhvr>
                                      <p:to x="100000" y="90000"/>
                                    </p:animScale>
                                    <p:animScale>
                                      <p:cBhvr>
                                        <p:cTn id="18" dur="166" decel="50000">
                                          <p:stCondLst>
                                            <p:cond delay="1668"/>
                                          </p:stCondLst>
                                        </p:cTn>
                                        <p:tgtEl>
                                          <p:spTgt spid="7171"/>
                                        </p:tgtEl>
                                      </p:cBhvr>
                                      <p:to x="100000" y="100000"/>
                                    </p:animScale>
                                    <p:animScale>
                                      <p:cBhvr>
                                        <p:cTn id="19" dur="26">
                                          <p:stCondLst>
                                            <p:cond delay="1808"/>
                                          </p:stCondLst>
                                        </p:cTn>
                                        <p:tgtEl>
                                          <p:spTgt spid="7171"/>
                                        </p:tgtEl>
                                      </p:cBhvr>
                                      <p:to x="100000" y="95000"/>
                                    </p:animScale>
                                    <p:animScale>
                                      <p:cBhvr>
                                        <p:cTn id="20" dur="166" decel="50000">
                                          <p:stCondLst>
                                            <p:cond delay="1834"/>
                                          </p:stCondLst>
                                        </p:cTn>
                                        <p:tgtEl>
                                          <p:spTgt spid="717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imagenes infor\dibujos-para-el-dia-del-niño-30-de-abril-35.jpg"/>
          <p:cNvPicPr>
            <a:picLocks noChangeAspect="1" noChangeArrowheads="1"/>
          </p:cNvPicPr>
          <p:nvPr/>
        </p:nvPicPr>
        <p:blipFill>
          <a:blip r:embed="rId2" cstate="print"/>
          <a:srcRect/>
          <a:stretch>
            <a:fillRect/>
          </a:stretch>
        </p:blipFill>
        <p:spPr bwMode="auto">
          <a:xfrm>
            <a:off x="1828799" y="2400299"/>
            <a:ext cx="7015656" cy="4457701"/>
          </a:xfrm>
          <a:prstGeom prst="rect">
            <a:avLst/>
          </a:prstGeom>
          <a:noFill/>
        </p:spPr>
      </p:pic>
      <p:sp>
        <p:nvSpPr>
          <p:cNvPr id="4" name="3 Rectángulo"/>
          <p:cNvSpPr/>
          <p:nvPr/>
        </p:nvSpPr>
        <p:spPr>
          <a:xfrm>
            <a:off x="804041" y="-583324"/>
            <a:ext cx="8986345" cy="3724096"/>
          </a:xfrm>
          <a:prstGeom prst="rect">
            <a:avLst/>
          </a:prstGeom>
          <a:noFill/>
        </p:spPr>
        <p:txBody>
          <a:bodyPr wrap="square" lIns="91440" tIns="45720" rIns="91440" bIns="45720">
            <a:spAutoFit/>
          </a:bodyPr>
          <a:lstStyle/>
          <a:p>
            <a:pPr algn="ctr"/>
            <a:endParaRPr lang="es-E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Ravie" pitchFamily="82" charset="0"/>
            </a:endParaRPr>
          </a:p>
          <a:p>
            <a:pPr algn="ctr"/>
            <a:r>
              <a:rPr lang="es-ES" sz="9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Ravie" pitchFamily="82" charset="0"/>
              </a:rPr>
              <a:t>GRADO</a:t>
            </a:r>
          </a:p>
          <a:p>
            <a:pPr algn="ctr"/>
            <a:r>
              <a:rPr lang="es-ES" sz="9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Ravie" pitchFamily="82" charset="0"/>
              </a:rPr>
              <a:t>TERCERO</a:t>
            </a:r>
            <a:endParaRPr lang="es-ES" sz="9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Ravie"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4"/>
                                        </p:tgtEl>
                                        <p:attrNameLst>
                                          <p:attrName>style.color</p:attrName>
                                        </p:attrNameLst>
                                      </p:cBhvr>
                                      <p:by>
                                        <p:hsl h="7200000" s="0" l="0"/>
                                      </p:by>
                                    </p:animClr>
                                    <p:animClr clrSpc="hsl" dir="cw">
                                      <p:cBhvr>
                                        <p:cTn id="7" dur="500" fill="hold"/>
                                        <p:tgtEl>
                                          <p:spTgt spid="4"/>
                                        </p:tgtEl>
                                        <p:attrNameLst>
                                          <p:attrName>fillcolor</p:attrName>
                                        </p:attrNameLst>
                                      </p:cBhvr>
                                      <p:by>
                                        <p:hsl h="7200000" s="0" l="0"/>
                                      </p:by>
                                    </p:animClr>
                                    <p:animClr clrSpc="hsl" dir="cw">
                                      <p:cBhvr>
                                        <p:cTn id="8" dur="500" fill="hold"/>
                                        <p:tgtEl>
                                          <p:spTgt spid="4"/>
                                        </p:tgtEl>
                                        <p:attrNameLst>
                                          <p:attrName>stroke.color</p:attrName>
                                        </p:attrNameLst>
                                      </p:cBhvr>
                                      <p:by>
                                        <p:hsl h="7200000" s="0" l="0"/>
                                      </p:by>
                                    </p:animClr>
                                    <p:set>
                                      <p:cBhvr>
                                        <p:cTn id="9" dur="500" fill="hold"/>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10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8731" y="220717"/>
            <a:ext cx="8954814" cy="898635"/>
          </a:xfrm>
        </p:spPr>
        <p:txBody>
          <a:bodyPr>
            <a:normAutofit/>
          </a:bodyPr>
          <a:lstStyle/>
          <a:p>
            <a:pPr algn="ct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TABLA DE CONTENIDO</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2 Marcador de contenido"/>
          <p:cNvSpPr>
            <a:spLocks noGrp="1"/>
          </p:cNvSpPr>
          <p:nvPr>
            <p:ph idx="1"/>
          </p:nvPr>
        </p:nvSpPr>
        <p:spPr>
          <a:xfrm>
            <a:off x="829371" y="1223221"/>
            <a:ext cx="8596668" cy="5201643"/>
          </a:xfrm>
        </p:spPr>
        <p:txBody>
          <a:bodyPr/>
          <a:lstStyle/>
          <a:p>
            <a:pPr>
              <a:buNone/>
            </a:pPr>
            <a:r>
              <a:rPr lang="es-ES" dirty="0" smtClean="0"/>
              <a:t>		</a:t>
            </a:r>
          </a:p>
          <a:p>
            <a:pPr>
              <a:buNone/>
            </a:pPr>
            <a:endParaRPr lang="es-ES" dirty="0" smtClean="0"/>
          </a:p>
          <a:p>
            <a:pPr>
              <a:buNone/>
            </a:pPr>
            <a:endParaRPr lang="es-ES" dirty="0" smtClean="0"/>
          </a:p>
          <a:p>
            <a:pPr>
              <a:buNone/>
            </a:pPr>
            <a:r>
              <a:rPr lang="es-ES" dirty="0" smtClean="0"/>
              <a:t>				</a:t>
            </a:r>
          </a:p>
          <a:p>
            <a:pPr>
              <a:buNone/>
            </a:pPr>
            <a:r>
              <a:rPr lang="es-ES" dirty="0" smtClean="0"/>
              <a:t>																						</a:t>
            </a:r>
          </a:p>
          <a:p>
            <a:pPr>
              <a:buNone/>
            </a:pPr>
            <a:r>
              <a:rPr lang="es-ES" dirty="0" smtClean="0"/>
              <a:t>				</a:t>
            </a:r>
          </a:p>
          <a:p>
            <a:pPr>
              <a:buNone/>
            </a:pPr>
            <a:endParaRPr lang="es-ES" dirty="0" smtClean="0"/>
          </a:p>
          <a:p>
            <a:pPr>
              <a:buNone/>
            </a:pPr>
            <a:r>
              <a:rPr lang="es-ES" dirty="0" smtClean="0"/>
              <a:t>				</a:t>
            </a:r>
          </a:p>
          <a:p>
            <a:pPr>
              <a:buNone/>
            </a:pPr>
            <a:r>
              <a:rPr lang="es-ES" dirty="0" smtClean="0"/>
              <a:t>                      </a:t>
            </a:r>
          </a:p>
          <a:p>
            <a:pPr>
              <a:buNone/>
            </a:pPr>
            <a:endParaRPr lang="es-ES" dirty="0" smtClean="0"/>
          </a:p>
          <a:p>
            <a:pPr>
              <a:buNone/>
            </a:pPr>
            <a:r>
              <a:rPr lang="es-ES" dirty="0" smtClean="0"/>
              <a:t>					</a:t>
            </a:r>
          </a:p>
          <a:p>
            <a:pPr>
              <a:buNone/>
            </a:pPr>
            <a:r>
              <a:rPr lang="es-ES" dirty="0" smtClean="0"/>
              <a:t>				</a:t>
            </a:r>
          </a:p>
        </p:txBody>
      </p:sp>
      <p:pic>
        <p:nvPicPr>
          <p:cNvPr id="10" name="Picture 2" descr="http://2.bp.blogspot.com/_TbkceCHDQM4/THzlkczGj1I/AAAAAAAApJk/4lprY8zDdhM/s1600/garfield+%2865%29.jpg"/>
          <p:cNvPicPr>
            <a:picLocks noChangeAspect="1" noChangeArrowheads="1"/>
          </p:cNvPicPr>
          <p:nvPr/>
        </p:nvPicPr>
        <p:blipFill>
          <a:blip r:embed="rId2" cstate="print"/>
          <a:srcRect r="32473"/>
          <a:stretch>
            <a:fillRect/>
          </a:stretch>
        </p:blipFill>
        <p:spPr bwMode="auto">
          <a:xfrm>
            <a:off x="8933522" y="1965061"/>
            <a:ext cx="2804320" cy="3590926"/>
          </a:xfrm>
          <a:prstGeom prst="ellipse">
            <a:avLst/>
          </a:prstGeom>
          <a:ln>
            <a:noFill/>
          </a:ln>
          <a:effectLst>
            <a:softEdge rad="112500"/>
          </a:effectLst>
        </p:spPr>
      </p:pic>
      <p:sp>
        <p:nvSpPr>
          <p:cNvPr id="11" name="10 Rectángulo"/>
          <p:cNvSpPr/>
          <p:nvPr/>
        </p:nvSpPr>
        <p:spPr>
          <a:xfrm>
            <a:off x="786525" y="1439624"/>
            <a:ext cx="8128000" cy="504000"/>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12 Rectángulo"/>
          <p:cNvSpPr/>
          <p:nvPr/>
        </p:nvSpPr>
        <p:spPr>
          <a:xfrm>
            <a:off x="786525" y="2346824"/>
            <a:ext cx="8128000" cy="504000"/>
          </a:xfrm>
          <a:prstGeom prst="rect">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4" name="13 Grupo"/>
          <p:cNvGrpSpPr/>
          <p:nvPr/>
        </p:nvGrpSpPr>
        <p:grpSpPr>
          <a:xfrm>
            <a:off x="1192925" y="2051624"/>
            <a:ext cx="5689600" cy="590400"/>
            <a:chOff x="406400" y="948933"/>
            <a:chExt cx="5689600" cy="590400"/>
          </a:xfrm>
        </p:grpSpPr>
        <p:sp>
          <p:nvSpPr>
            <p:cNvPr id="31" name="30 Rectángulo redondeado"/>
            <p:cNvSpPr/>
            <p:nvPr/>
          </p:nvSpPr>
          <p:spPr>
            <a:xfrm>
              <a:off x="406400" y="948933"/>
              <a:ext cx="5689600" cy="590400"/>
            </a:xfrm>
            <a:prstGeom prst="roundRect">
              <a:avLst/>
            </a:prstGeom>
          </p:spPr>
          <p:style>
            <a:lnRef idx="2">
              <a:schemeClr val="accent6"/>
            </a:lnRef>
            <a:fillRef idx="1">
              <a:schemeClr val="lt1"/>
            </a:fillRef>
            <a:effectRef idx="0">
              <a:schemeClr val="accent6"/>
            </a:effectRef>
            <a:fontRef idx="minor">
              <a:schemeClr val="dk1"/>
            </a:fontRef>
          </p:style>
        </p:sp>
        <p:sp>
          <p:nvSpPr>
            <p:cNvPr id="32" name="31 Rectángulo">
              <a:hlinkClick r:id="rId3" action="ppaction://hlinksldjump"/>
            </p:cNvPr>
            <p:cNvSpPr/>
            <p:nvPr/>
          </p:nvSpPr>
          <p:spPr>
            <a:xfrm>
              <a:off x="435221" y="977754"/>
              <a:ext cx="5631958" cy="532758"/>
            </a:xfrm>
            <a:prstGeom prst="rect">
              <a:avLst/>
            </a:prstGeom>
          </p:spPr>
          <p:style>
            <a:lnRef idx="2">
              <a:schemeClr val="accent6"/>
            </a:lnRef>
            <a:fillRef idx="1">
              <a:schemeClr val="lt1"/>
            </a:fillRef>
            <a:effectRef idx="0">
              <a:schemeClr val="accent6"/>
            </a:effectRef>
            <a:fontRef idx="minor">
              <a:schemeClr val="dk1"/>
            </a:fontRef>
          </p:style>
          <p:txBody>
            <a:bodyPr spcFirstLastPara="0" vert="horz" wrap="square" lIns="215053" tIns="0" rIns="215053" bIns="0" numCol="1" spcCol="1270" anchor="ctr" anchorCtr="0">
              <a:noAutofit/>
            </a:bodyPr>
            <a:lstStyle/>
            <a:p>
              <a:pPr lvl="0" algn="l" defTabSz="889000">
                <a:lnSpc>
                  <a:spcPct val="90000"/>
                </a:lnSpc>
                <a:spcBef>
                  <a:spcPct val="0"/>
                </a:spcBef>
                <a:spcAft>
                  <a:spcPct val="35000"/>
                </a:spcAft>
              </a:pPr>
              <a:r>
                <a:rPr lang="es-CO" sz="2400" b="1" kern="1200" dirty="0" smtClean="0">
                  <a:hlinkClick r:id="rId3" action="ppaction://hlinksldjump"/>
                </a:rPr>
                <a:t>Reflexión</a:t>
              </a:r>
              <a:endParaRPr lang="es-CO" sz="2400" b="1" kern="1200" dirty="0"/>
            </a:p>
          </p:txBody>
        </p:sp>
      </p:grpSp>
      <p:sp>
        <p:nvSpPr>
          <p:cNvPr id="15" name="14 Rectángulo"/>
          <p:cNvSpPr/>
          <p:nvPr/>
        </p:nvSpPr>
        <p:spPr>
          <a:xfrm>
            <a:off x="786525" y="3254024"/>
            <a:ext cx="8128000" cy="5040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16 Rectángulo"/>
          <p:cNvSpPr/>
          <p:nvPr/>
        </p:nvSpPr>
        <p:spPr>
          <a:xfrm>
            <a:off x="786525" y="4161224"/>
            <a:ext cx="8128000" cy="504000"/>
          </a:xfrm>
          <a:prstGeom prst="rect">
            <a:avLst/>
          </a:prstGeom>
          <a:blipFill rotWithShape="0">
            <a:blip r:embed="rId4" cstate="print"/>
            <a:stretch>
              <a:fillRect/>
            </a:stretch>
          </a:blipFill>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8" name="17 Grupo"/>
          <p:cNvGrpSpPr/>
          <p:nvPr/>
        </p:nvGrpSpPr>
        <p:grpSpPr>
          <a:xfrm>
            <a:off x="1237516" y="2967386"/>
            <a:ext cx="5692311" cy="590400"/>
            <a:chOff x="403689" y="2763333"/>
            <a:chExt cx="5692311" cy="590400"/>
          </a:xfrm>
        </p:grpSpPr>
        <p:sp>
          <p:nvSpPr>
            <p:cNvPr id="27" name="26 Rectángulo redondeado"/>
            <p:cNvSpPr/>
            <p:nvPr/>
          </p:nvSpPr>
          <p:spPr>
            <a:xfrm>
              <a:off x="406400" y="2763333"/>
              <a:ext cx="5689600" cy="590400"/>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8" name="27 Rectángulo">
              <a:hlinkClick r:id="rId5" action="ppaction://hlinksldjump"/>
            </p:cNvPr>
            <p:cNvSpPr/>
            <p:nvPr/>
          </p:nvSpPr>
          <p:spPr>
            <a:xfrm>
              <a:off x="403689" y="2792154"/>
              <a:ext cx="5631958" cy="532758"/>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spcFirstLastPara="0" vert="horz" wrap="square" lIns="215053" tIns="0" rIns="215053" bIns="0" numCol="1" spcCol="1270" anchor="ctr" anchorCtr="0">
              <a:noAutofit/>
            </a:bodyPr>
            <a:lstStyle/>
            <a:p>
              <a:pPr lvl="0" algn="l" defTabSz="889000">
                <a:lnSpc>
                  <a:spcPct val="90000"/>
                </a:lnSpc>
                <a:spcBef>
                  <a:spcPct val="0"/>
                </a:spcBef>
                <a:spcAft>
                  <a:spcPct val="35000"/>
                </a:spcAft>
              </a:pPr>
              <a:r>
                <a:rPr lang="es-ES" sz="2400" b="1" u="sng" dirty="0" err="1" smtClean="0">
                  <a:solidFill>
                    <a:schemeClr val="accent1">
                      <a:lumMod val="75000"/>
                    </a:schemeClr>
                  </a:solidFill>
                </a:rPr>
                <a:t>Motivaciòn</a:t>
              </a:r>
              <a:r>
                <a:rPr lang="es-ES" sz="2400" b="1" dirty="0" smtClean="0"/>
                <a:t> </a:t>
              </a:r>
              <a:endParaRPr lang="es-ES" sz="2400" b="1" kern="1200" dirty="0"/>
            </a:p>
          </p:txBody>
        </p:sp>
      </p:grpSp>
      <p:sp>
        <p:nvSpPr>
          <p:cNvPr id="19" name="18 Rectángulo"/>
          <p:cNvSpPr/>
          <p:nvPr/>
        </p:nvSpPr>
        <p:spPr>
          <a:xfrm>
            <a:off x="786525" y="5068424"/>
            <a:ext cx="8128000" cy="504000"/>
          </a:xfrm>
          <a:prstGeom prst="rect">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20" name="19 Grupo"/>
          <p:cNvGrpSpPr/>
          <p:nvPr/>
        </p:nvGrpSpPr>
        <p:grpSpPr>
          <a:xfrm>
            <a:off x="1192925" y="4773224"/>
            <a:ext cx="5689600" cy="590400"/>
            <a:chOff x="406400" y="3670533"/>
            <a:chExt cx="5689600" cy="590400"/>
          </a:xfrm>
        </p:grpSpPr>
        <p:sp>
          <p:nvSpPr>
            <p:cNvPr id="25" name="24 Rectángulo redondeado"/>
            <p:cNvSpPr/>
            <p:nvPr/>
          </p:nvSpPr>
          <p:spPr>
            <a:xfrm>
              <a:off x="406400" y="3670533"/>
              <a:ext cx="5689600" cy="590400"/>
            </a:xfrm>
            <a:prstGeom prst="roundRect">
              <a:avLst/>
            </a:prstGeom>
          </p:spPr>
          <p:style>
            <a:lnRef idx="2">
              <a:schemeClr val="accent4"/>
            </a:lnRef>
            <a:fillRef idx="1">
              <a:schemeClr val="lt1"/>
            </a:fillRef>
            <a:effectRef idx="0">
              <a:schemeClr val="accent4"/>
            </a:effectRef>
            <a:fontRef idx="minor">
              <a:schemeClr val="dk1"/>
            </a:fontRef>
          </p:style>
        </p:sp>
        <p:sp>
          <p:nvSpPr>
            <p:cNvPr id="26" name="25 Rectángulo">
              <a:hlinkClick r:id="rId6" action="ppaction://hlinksldjump"/>
            </p:cNvPr>
            <p:cNvSpPr/>
            <p:nvPr/>
          </p:nvSpPr>
          <p:spPr>
            <a:xfrm>
              <a:off x="435221" y="3715119"/>
              <a:ext cx="5631958" cy="532758"/>
            </a:xfrm>
            <a:prstGeom prst="rect">
              <a:avLst/>
            </a:prstGeom>
          </p:spPr>
          <p:style>
            <a:lnRef idx="2">
              <a:schemeClr val="accent4"/>
            </a:lnRef>
            <a:fillRef idx="1">
              <a:schemeClr val="lt1"/>
            </a:fillRef>
            <a:effectRef idx="0">
              <a:schemeClr val="accent4"/>
            </a:effectRef>
            <a:fontRef idx="minor">
              <a:schemeClr val="dk1"/>
            </a:fontRef>
          </p:style>
          <p:txBody>
            <a:bodyPr spcFirstLastPara="0" vert="horz" wrap="square" lIns="215053" tIns="0" rIns="215053" bIns="0" numCol="1" spcCol="1270" anchor="ctr" anchorCtr="0">
              <a:noAutofit/>
            </a:bodyPr>
            <a:lstStyle/>
            <a:p>
              <a:pPr lvl="0" algn="l" defTabSz="889000">
                <a:lnSpc>
                  <a:spcPct val="90000"/>
                </a:lnSpc>
                <a:spcBef>
                  <a:spcPct val="0"/>
                </a:spcBef>
                <a:spcAft>
                  <a:spcPct val="35000"/>
                </a:spcAft>
              </a:pPr>
              <a:r>
                <a:rPr lang="es-ES" sz="2400" b="1" kern="1200" dirty="0" smtClean="0">
                  <a:hlinkClick r:id="" action="ppaction://noaction"/>
                </a:rPr>
                <a:t>Taller</a:t>
              </a:r>
              <a:endParaRPr lang="es-ES" sz="2400" b="1" kern="1200" dirty="0"/>
            </a:p>
          </p:txBody>
        </p:sp>
      </p:grpSp>
      <p:sp>
        <p:nvSpPr>
          <p:cNvPr id="21" name="20 Rectángulo"/>
          <p:cNvSpPr/>
          <p:nvPr/>
        </p:nvSpPr>
        <p:spPr>
          <a:xfrm>
            <a:off x="786525" y="5975624"/>
            <a:ext cx="8128000" cy="504000"/>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22" name="21 Grupo"/>
          <p:cNvGrpSpPr/>
          <p:nvPr/>
        </p:nvGrpSpPr>
        <p:grpSpPr>
          <a:xfrm>
            <a:off x="1192925" y="5680424"/>
            <a:ext cx="5689600" cy="590400"/>
            <a:chOff x="406400" y="4577733"/>
            <a:chExt cx="5689600" cy="590400"/>
          </a:xfrm>
        </p:grpSpPr>
        <p:sp>
          <p:nvSpPr>
            <p:cNvPr id="23" name="22 Rectángulo redondeado"/>
            <p:cNvSpPr/>
            <p:nvPr/>
          </p:nvSpPr>
          <p:spPr>
            <a:xfrm>
              <a:off x="406400" y="4577733"/>
              <a:ext cx="5689600" cy="59040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4" name="23 Rectángulo">
              <a:hlinkClick r:id="rId7" action="ppaction://hlinksldjump"/>
            </p:cNvPr>
            <p:cNvSpPr/>
            <p:nvPr/>
          </p:nvSpPr>
          <p:spPr>
            <a:xfrm>
              <a:off x="435221" y="4606554"/>
              <a:ext cx="5631958" cy="532758"/>
            </a:xfrm>
            <a:prstGeom prst="rect">
              <a:avLst/>
            </a:prstGeom>
          </p:spPr>
          <p:style>
            <a:lnRef idx="2">
              <a:schemeClr val="accent3"/>
            </a:lnRef>
            <a:fillRef idx="1">
              <a:schemeClr val="lt1"/>
            </a:fillRef>
            <a:effectRef idx="0">
              <a:schemeClr val="accent3"/>
            </a:effectRef>
            <a:fontRef idx="minor">
              <a:schemeClr val="dk1"/>
            </a:fontRef>
          </p:style>
          <p:txBody>
            <a:bodyPr spcFirstLastPara="0" vert="horz" wrap="square" lIns="215053" tIns="0" rIns="215053" bIns="0" numCol="1" spcCol="1270" anchor="ctr" anchorCtr="0">
              <a:noAutofit/>
            </a:bodyPr>
            <a:lstStyle/>
            <a:p>
              <a:pPr lvl="0" algn="l" defTabSz="889000">
                <a:lnSpc>
                  <a:spcPct val="90000"/>
                </a:lnSpc>
                <a:spcBef>
                  <a:spcPct val="0"/>
                </a:spcBef>
                <a:spcAft>
                  <a:spcPct val="35000"/>
                </a:spcAft>
              </a:pPr>
              <a:r>
                <a:rPr lang="es-ES" sz="2400" b="1" kern="1200" dirty="0" smtClean="0">
                  <a:solidFill>
                    <a:schemeClr val="accent3">
                      <a:lumMod val="75000"/>
                    </a:schemeClr>
                  </a:solidFill>
                  <a:hlinkClick r:id="" action="ppaction://noaction"/>
                </a:rPr>
                <a:t>Evaluación</a:t>
              </a:r>
              <a:endParaRPr lang="es-ES" sz="2400" b="1" kern="1200" dirty="0">
                <a:solidFill>
                  <a:schemeClr val="accent3">
                    <a:lumMod val="75000"/>
                  </a:schemeClr>
                </a:solidFill>
              </a:endParaRPr>
            </a:p>
          </p:txBody>
        </p:sp>
      </p:grpSp>
      <p:grpSp>
        <p:nvGrpSpPr>
          <p:cNvPr id="35" name="34 Grupo"/>
          <p:cNvGrpSpPr/>
          <p:nvPr/>
        </p:nvGrpSpPr>
        <p:grpSpPr>
          <a:xfrm>
            <a:off x="1219197" y="3939594"/>
            <a:ext cx="5689600" cy="590400"/>
            <a:chOff x="406400" y="2763333"/>
            <a:chExt cx="5689600" cy="590400"/>
          </a:xfrm>
        </p:grpSpPr>
        <p:sp>
          <p:nvSpPr>
            <p:cNvPr id="36" name="35 Rectángulo redondeado"/>
            <p:cNvSpPr/>
            <p:nvPr/>
          </p:nvSpPr>
          <p:spPr>
            <a:xfrm>
              <a:off x="406400" y="2763333"/>
              <a:ext cx="5689600" cy="590400"/>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7" name="36 Rectángulo">
              <a:hlinkClick r:id="rId8" action="ppaction://hlinksldjump"/>
            </p:cNvPr>
            <p:cNvSpPr/>
            <p:nvPr/>
          </p:nvSpPr>
          <p:spPr>
            <a:xfrm>
              <a:off x="435221" y="2792154"/>
              <a:ext cx="5631958" cy="532758"/>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spcFirstLastPara="0" vert="horz" wrap="square" lIns="215053" tIns="0" rIns="215053" bIns="0" numCol="1" spcCol="1270" anchor="ctr" anchorCtr="0">
              <a:noAutofit/>
            </a:bodyPr>
            <a:lstStyle/>
            <a:p>
              <a:pPr lvl="0" algn="l" defTabSz="889000">
                <a:lnSpc>
                  <a:spcPct val="90000"/>
                </a:lnSpc>
                <a:spcBef>
                  <a:spcPct val="0"/>
                </a:spcBef>
                <a:spcAft>
                  <a:spcPct val="35000"/>
                </a:spcAft>
              </a:pPr>
              <a:r>
                <a:rPr lang="es-ES" sz="2400" b="1" kern="1200" dirty="0" smtClean="0">
                  <a:hlinkClick r:id="" action="ppaction://noaction"/>
                </a:rPr>
                <a:t>Contenido instruccional</a:t>
              </a:r>
              <a:endParaRPr lang="es-ES" sz="2400" b="1" kern="1200" dirty="0"/>
            </a:p>
          </p:txBody>
        </p:sp>
      </p:grpSp>
      <p:grpSp>
        <p:nvGrpSpPr>
          <p:cNvPr id="38" name="37 Grupo"/>
          <p:cNvGrpSpPr/>
          <p:nvPr/>
        </p:nvGrpSpPr>
        <p:grpSpPr>
          <a:xfrm>
            <a:off x="1224455" y="1185886"/>
            <a:ext cx="5689600" cy="590400"/>
            <a:chOff x="406400" y="2763333"/>
            <a:chExt cx="5689600" cy="590400"/>
          </a:xfrm>
        </p:grpSpPr>
        <p:sp>
          <p:nvSpPr>
            <p:cNvPr id="39" name="38 Rectángulo redondeado"/>
            <p:cNvSpPr/>
            <p:nvPr/>
          </p:nvSpPr>
          <p:spPr>
            <a:xfrm>
              <a:off x="406400" y="2763333"/>
              <a:ext cx="5689600" cy="590400"/>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0" name="39 Rectángulo">
              <a:hlinkClick r:id="rId9" action="ppaction://hlinksldjump"/>
            </p:cNvPr>
            <p:cNvSpPr/>
            <p:nvPr/>
          </p:nvSpPr>
          <p:spPr>
            <a:xfrm>
              <a:off x="435221" y="2792154"/>
              <a:ext cx="5631958" cy="532758"/>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spcFirstLastPara="0" vert="horz" wrap="square" lIns="215053" tIns="0" rIns="215053" bIns="0" numCol="1" spcCol="1270" anchor="ctr" anchorCtr="0">
              <a:noAutofit/>
            </a:bodyPr>
            <a:lstStyle/>
            <a:p>
              <a:pPr lvl="0" algn="l" defTabSz="889000">
                <a:lnSpc>
                  <a:spcPct val="90000"/>
                </a:lnSpc>
                <a:spcBef>
                  <a:spcPct val="0"/>
                </a:spcBef>
                <a:spcAft>
                  <a:spcPct val="35000"/>
                </a:spcAft>
              </a:pPr>
              <a:r>
                <a:rPr lang="es-ES" sz="2400" b="1" u="sng" dirty="0" smtClean="0">
                  <a:solidFill>
                    <a:schemeClr val="accent1">
                      <a:lumMod val="75000"/>
                    </a:schemeClr>
                  </a:solidFill>
                </a:rPr>
                <a:t>Planilla de clase </a:t>
              </a:r>
              <a:endParaRPr lang="es-ES" sz="2400" b="1" u="sng" kern="1200" dirty="0">
                <a:solidFill>
                  <a:schemeClr val="accent1">
                    <a:lumMod val="75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down)">
                                      <p:cBhvr>
                                        <p:cTn id="12" dur="500"/>
                                        <p:tgtEl>
                                          <p:spTgt spid="38"/>
                                        </p:tgtEl>
                                      </p:cBhvr>
                                    </p:animEffect>
                                  </p:childTnLst>
                                </p:cTn>
                              </p:par>
                              <p:par>
                                <p:cTn id="13" presetID="2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par>
                                <p:cTn id="19" presetID="2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par>
                                <p:cTn id="22" presetID="22" presetClass="entr" presetSubtype="4"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par>
                                <p:cTn id="25" presetID="22" presetClass="entr" presetSubtype="4"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down)">
                                      <p:cBhvr>
                                        <p:cTn id="27" dur="500"/>
                                        <p:tgtEl>
                                          <p:spTgt spid="35"/>
                                        </p:tgtEl>
                                      </p:cBhvr>
                                    </p:animEffect>
                                  </p:childTnLst>
                                </p:cTn>
                              </p:par>
                              <p:par>
                                <p:cTn id="28" presetID="22" presetClass="entr" presetSubtype="4"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par>
                                <p:cTn id="34" presetID="22" presetClass="entr" presetSubtype="4"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par>
                                <p:cTn id="37" presetID="2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par>
                                <p:cTn id="40" presetID="22" presetClass="entr" presetSubtype="4"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down)">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80">
                                          <p:stCondLst>
                                            <p:cond delay="0"/>
                                          </p:stCondLst>
                                        </p:cTn>
                                        <p:tgtEl>
                                          <p:spTgt spid="10"/>
                                        </p:tgtEl>
                                      </p:cBhvr>
                                    </p:animEffect>
                                    <p:anim calcmode="lin" valueType="num">
                                      <p:cBhvr>
                                        <p:cTn id="4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3" dur="26">
                                          <p:stCondLst>
                                            <p:cond delay="650"/>
                                          </p:stCondLst>
                                        </p:cTn>
                                        <p:tgtEl>
                                          <p:spTgt spid="10"/>
                                        </p:tgtEl>
                                      </p:cBhvr>
                                      <p:to x="100000" y="60000"/>
                                    </p:animScale>
                                    <p:animScale>
                                      <p:cBhvr>
                                        <p:cTn id="54" dur="166" decel="50000">
                                          <p:stCondLst>
                                            <p:cond delay="676"/>
                                          </p:stCondLst>
                                        </p:cTn>
                                        <p:tgtEl>
                                          <p:spTgt spid="10"/>
                                        </p:tgtEl>
                                      </p:cBhvr>
                                      <p:to x="100000" y="100000"/>
                                    </p:animScale>
                                    <p:animScale>
                                      <p:cBhvr>
                                        <p:cTn id="55" dur="26">
                                          <p:stCondLst>
                                            <p:cond delay="1312"/>
                                          </p:stCondLst>
                                        </p:cTn>
                                        <p:tgtEl>
                                          <p:spTgt spid="10"/>
                                        </p:tgtEl>
                                      </p:cBhvr>
                                      <p:to x="100000" y="80000"/>
                                    </p:animScale>
                                    <p:animScale>
                                      <p:cBhvr>
                                        <p:cTn id="56" dur="166" decel="50000">
                                          <p:stCondLst>
                                            <p:cond delay="1338"/>
                                          </p:stCondLst>
                                        </p:cTn>
                                        <p:tgtEl>
                                          <p:spTgt spid="10"/>
                                        </p:tgtEl>
                                      </p:cBhvr>
                                      <p:to x="100000" y="100000"/>
                                    </p:animScale>
                                    <p:animScale>
                                      <p:cBhvr>
                                        <p:cTn id="57" dur="26">
                                          <p:stCondLst>
                                            <p:cond delay="1642"/>
                                          </p:stCondLst>
                                        </p:cTn>
                                        <p:tgtEl>
                                          <p:spTgt spid="10"/>
                                        </p:tgtEl>
                                      </p:cBhvr>
                                      <p:to x="100000" y="90000"/>
                                    </p:animScale>
                                    <p:animScale>
                                      <p:cBhvr>
                                        <p:cTn id="58" dur="166" decel="50000">
                                          <p:stCondLst>
                                            <p:cond delay="1668"/>
                                          </p:stCondLst>
                                        </p:cTn>
                                        <p:tgtEl>
                                          <p:spTgt spid="10"/>
                                        </p:tgtEl>
                                      </p:cBhvr>
                                      <p:to x="100000" y="100000"/>
                                    </p:animScale>
                                    <p:animScale>
                                      <p:cBhvr>
                                        <p:cTn id="59" dur="26">
                                          <p:stCondLst>
                                            <p:cond delay="1808"/>
                                          </p:stCondLst>
                                        </p:cTn>
                                        <p:tgtEl>
                                          <p:spTgt spid="10"/>
                                        </p:tgtEl>
                                      </p:cBhvr>
                                      <p:to x="100000" y="95000"/>
                                    </p:animScale>
                                    <p:animScale>
                                      <p:cBhvr>
                                        <p:cTn id="6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45347" y="4834759"/>
            <a:ext cx="8596668" cy="1320800"/>
          </a:xfrm>
        </p:spPr>
        <p:txBody>
          <a:bodyPr>
            <a:normAutofit fontScale="90000"/>
          </a:bodyPr>
          <a:lstStyle/>
          <a:p>
            <a:pPr algn="ctr"/>
            <a:r>
              <a:rPr lang="es-E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CUIDA  TU  CUERPO  Y  ALIMENTATE  SANAMENTE</a:t>
            </a:r>
            <a:r>
              <a:rPr lang="es-ES" dirty="0" smtClean="0"/>
              <a:t/>
            </a:r>
            <a:br>
              <a:rPr lang="es-ES" dirty="0" smtClean="0"/>
            </a:br>
            <a:endParaRPr lang="es-ES" dirty="0"/>
          </a:p>
        </p:txBody>
      </p:sp>
      <p:sp>
        <p:nvSpPr>
          <p:cNvPr id="4" name="3 Rectángulo"/>
          <p:cNvSpPr/>
          <p:nvPr/>
        </p:nvSpPr>
        <p:spPr>
          <a:xfrm>
            <a:off x="2292944" y="366025"/>
            <a:ext cx="4880366" cy="923330"/>
          </a:xfrm>
          <a:prstGeom prst="rect">
            <a:avLst/>
          </a:prstGeom>
          <a:noFill/>
        </p:spPr>
        <p:txBody>
          <a:bodyPr wrap="square" lIns="91440" tIns="45720" rIns="91440" bIns="45720">
            <a:spAutoFit/>
          </a:bodyPr>
          <a:lstStyle/>
          <a:p>
            <a:pPr algn="ctr"/>
            <a:r>
              <a:rPr lang="es-ES" sz="5400" b="1" cap="none" spc="0" dirty="0" smtClean="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rPr>
              <a:t>REFLEXIÒN</a:t>
            </a:r>
            <a:r>
              <a:rPr lang="es-E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s-E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122" name="AutoShape 2" descr="https://encrypted-tbn1.gstatic.com/images?q=tbn:ANd9GcS3LS2NI186LzR5g4LtfENb2-eIHFVHwCePU8on4wQ21dGle6Is"/>
          <p:cNvSpPr>
            <a:spLocks noChangeAspect="1" noChangeArrowheads="1"/>
          </p:cNvSpPr>
          <p:nvPr/>
        </p:nvSpPr>
        <p:spPr bwMode="auto">
          <a:xfrm>
            <a:off x="155575" y="-1096963"/>
            <a:ext cx="2286000" cy="22860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5124" name="Picture 4" descr="http://1.bp.blogspot.com/-sR3d4hySLQU/UE-2T00DytI/AAAAAAAAGg8/1xThCegfJuU/s1600/reglas-alimentacio%CC%81n-saludable.jpg"/>
          <p:cNvPicPr>
            <a:picLocks noChangeAspect="1" noChangeArrowheads="1"/>
          </p:cNvPicPr>
          <p:nvPr/>
        </p:nvPicPr>
        <p:blipFill>
          <a:blip r:embed="rId2" cstate="print"/>
          <a:srcRect/>
          <a:stretch>
            <a:fillRect/>
          </a:stretch>
        </p:blipFill>
        <p:spPr bwMode="auto">
          <a:xfrm>
            <a:off x="2583463" y="1407672"/>
            <a:ext cx="3407433" cy="3407434"/>
          </a:xfrm>
          <a:prstGeom prst="rect">
            <a:avLst/>
          </a:prstGeom>
          <a:noFill/>
        </p:spPr>
      </p:pic>
      <p:pic>
        <p:nvPicPr>
          <p:cNvPr id="2050" name="Picture 2" descr="C:\Users\User\Desktop\imagenes infor\pollito19.gif"/>
          <p:cNvPicPr>
            <a:picLocks noChangeAspect="1" noChangeArrowheads="1" noCrop="1"/>
          </p:cNvPicPr>
          <p:nvPr/>
        </p:nvPicPr>
        <p:blipFill>
          <a:blip r:embed="rId3" cstate="print"/>
          <a:srcRect/>
          <a:stretch>
            <a:fillRect/>
          </a:stretch>
        </p:blipFill>
        <p:spPr bwMode="auto">
          <a:xfrm>
            <a:off x="6523476" y="1844211"/>
            <a:ext cx="2336745" cy="2621865"/>
          </a:xfrm>
          <a:prstGeom prst="rect">
            <a:avLst/>
          </a:prstGeom>
          <a:noFill/>
        </p:spPr>
      </p:pic>
      <p:pic>
        <p:nvPicPr>
          <p:cNvPr id="8" name="7 Imagen" descr="C:\Users\User\Desktop\imagenes infor\imagesyyyyyyuuuuuppppp.jpg">
            <a:hlinkClick r:id="rId4" action="ppaction://hlinksldjump"/>
          </p:cNvPr>
          <p:cNvPicPr/>
          <p:nvPr/>
        </p:nvPicPr>
        <p:blipFill>
          <a:blip r:embed="rId5" cstate="print"/>
          <a:srcRect r="-1013" b="999"/>
          <a:stretch>
            <a:fillRect/>
          </a:stretch>
        </p:blipFill>
        <p:spPr bwMode="auto">
          <a:xfrm rot="1637885">
            <a:off x="10590709" y="5789046"/>
            <a:ext cx="1007195" cy="88740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additive="base">
                                        <p:cTn id="13" dur="500" fill="hold"/>
                                        <p:tgtEl>
                                          <p:spTgt spid="5124"/>
                                        </p:tgtEl>
                                        <p:attrNameLst>
                                          <p:attrName>ppt_x</p:attrName>
                                        </p:attrNameLst>
                                      </p:cBhvr>
                                      <p:tavLst>
                                        <p:tav tm="0">
                                          <p:val>
                                            <p:strVal val="#ppt_x"/>
                                          </p:val>
                                        </p:tav>
                                        <p:tav tm="100000">
                                          <p:val>
                                            <p:strVal val="#ppt_x"/>
                                          </p:val>
                                        </p:tav>
                                      </p:tavLst>
                                    </p:anim>
                                    <p:anim calcmode="lin" valueType="num">
                                      <p:cBhvr additive="base">
                                        <p:cTn id="14"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wipe(down)">
                                      <p:cBhvr>
                                        <p:cTn id="24" dur="580">
                                          <p:stCondLst>
                                            <p:cond delay="0"/>
                                          </p:stCondLst>
                                        </p:cTn>
                                        <p:tgtEl>
                                          <p:spTgt spid="2050"/>
                                        </p:tgtEl>
                                      </p:cBhvr>
                                    </p:animEffect>
                                    <p:anim calcmode="lin" valueType="num">
                                      <p:cBhvr>
                                        <p:cTn id="25"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30" dur="26">
                                          <p:stCondLst>
                                            <p:cond delay="650"/>
                                          </p:stCondLst>
                                        </p:cTn>
                                        <p:tgtEl>
                                          <p:spTgt spid="2050"/>
                                        </p:tgtEl>
                                      </p:cBhvr>
                                      <p:to x="100000" y="60000"/>
                                    </p:animScale>
                                    <p:animScale>
                                      <p:cBhvr>
                                        <p:cTn id="31" dur="166" decel="50000">
                                          <p:stCondLst>
                                            <p:cond delay="676"/>
                                          </p:stCondLst>
                                        </p:cTn>
                                        <p:tgtEl>
                                          <p:spTgt spid="2050"/>
                                        </p:tgtEl>
                                      </p:cBhvr>
                                      <p:to x="100000" y="100000"/>
                                    </p:animScale>
                                    <p:animScale>
                                      <p:cBhvr>
                                        <p:cTn id="32" dur="26">
                                          <p:stCondLst>
                                            <p:cond delay="1312"/>
                                          </p:stCondLst>
                                        </p:cTn>
                                        <p:tgtEl>
                                          <p:spTgt spid="2050"/>
                                        </p:tgtEl>
                                      </p:cBhvr>
                                      <p:to x="100000" y="80000"/>
                                    </p:animScale>
                                    <p:animScale>
                                      <p:cBhvr>
                                        <p:cTn id="33" dur="166" decel="50000">
                                          <p:stCondLst>
                                            <p:cond delay="1338"/>
                                          </p:stCondLst>
                                        </p:cTn>
                                        <p:tgtEl>
                                          <p:spTgt spid="2050"/>
                                        </p:tgtEl>
                                      </p:cBhvr>
                                      <p:to x="100000" y="100000"/>
                                    </p:animScale>
                                    <p:animScale>
                                      <p:cBhvr>
                                        <p:cTn id="34" dur="26">
                                          <p:stCondLst>
                                            <p:cond delay="1642"/>
                                          </p:stCondLst>
                                        </p:cTn>
                                        <p:tgtEl>
                                          <p:spTgt spid="2050"/>
                                        </p:tgtEl>
                                      </p:cBhvr>
                                      <p:to x="100000" y="90000"/>
                                    </p:animScale>
                                    <p:animScale>
                                      <p:cBhvr>
                                        <p:cTn id="35" dur="166" decel="50000">
                                          <p:stCondLst>
                                            <p:cond delay="1668"/>
                                          </p:stCondLst>
                                        </p:cTn>
                                        <p:tgtEl>
                                          <p:spTgt spid="2050"/>
                                        </p:tgtEl>
                                      </p:cBhvr>
                                      <p:to x="100000" y="100000"/>
                                    </p:animScale>
                                    <p:animScale>
                                      <p:cBhvr>
                                        <p:cTn id="36" dur="26">
                                          <p:stCondLst>
                                            <p:cond delay="1808"/>
                                          </p:stCondLst>
                                        </p:cTn>
                                        <p:tgtEl>
                                          <p:spTgt spid="2050"/>
                                        </p:tgtEl>
                                      </p:cBhvr>
                                      <p:to x="100000" y="95000"/>
                                    </p:animScale>
                                    <p:animScale>
                                      <p:cBhvr>
                                        <p:cTn id="37"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4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haroni" pitchFamily="2" charset="-79"/>
                <a:cs typeface="Aharoni" pitchFamily="2" charset="-79"/>
              </a:rPr>
              <a:t>Reflexiòn</a:t>
            </a:r>
            <a:r>
              <a:rPr lang="es-E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haroni" pitchFamily="2" charset="-79"/>
                <a:cs typeface="Aharoni" pitchFamily="2" charset="-79"/>
              </a:rPr>
              <a:t> </a:t>
            </a:r>
            <a:endParaRPr lang="es-E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haroni" pitchFamily="2" charset="-79"/>
              <a:cs typeface="Aharoni" pitchFamily="2" charset="-79"/>
            </a:endParaRPr>
          </a:p>
        </p:txBody>
      </p:sp>
      <p:sp>
        <p:nvSpPr>
          <p:cNvPr id="3" name="2 Marcador de contenido"/>
          <p:cNvSpPr>
            <a:spLocks noGrp="1"/>
          </p:cNvSpPr>
          <p:nvPr>
            <p:ph idx="1"/>
          </p:nvPr>
        </p:nvSpPr>
        <p:spPr>
          <a:xfrm>
            <a:off x="630038" y="1624562"/>
            <a:ext cx="8596668" cy="3880773"/>
          </a:xfrm>
        </p:spPr>
        <p:txBody>
          <a:bodyPr>
            <a:normAutofit/>
          </a:bodyPr>
          <a:lstStyle/>
          <a:p>
            <a:pPr>
              <a:lnSpc>
                <a:spcPct val="250000"/>
              </a:lnSpc>
            </a:pPr>
            <a:r>
              <a:rPr lang="es-ES" sz="2400" dirty="0" smtClean="0"/>
              <a:t>¿Que es el cuerpo?</a:t>
            </a:r>
          </a:p>
          <a:p>
            <a:pPr>
              <a:lnSpc>
                <a:spcPct val="250000"/>
              </a:lnSpc>
            </a:pPr>
            <a:r>
              <a:rPr lang="es-ES" sz="2400" dirty="0" smtClean="0"/>
              <a:t>¿Por qué necesitamos del alimento?</a:t>
            </a:r>
          </a:p>
          <a:p>
            <a:pPr>
              <a:lnSpc>
                <a:spcPct val="250000"/>
              </a:lnSpc>
            </a:pPr>
            <a:r>
              <a:rPr lang="es-ES" sz="2400" dirty="0" smtClean="0"/>
              <a:t>¿Que alimentos consumimos diariamente?</a:t>
            </a:r>
            <a:endParaRPr lang="es-ES" sz="2400" dirty="0"/>
          </a:p>
        </p:txBody>
      </p:sp>
      <p:pic>
        <p:nvPicPr>
          <p:cNvPr id="1026" name="Picture 2" descr="C:\Users\User\Desktop\imagenes infor\14 - 1.gif"/>
          <p:cNvPicPr>
            <a:picLocks noChangeAspect="1" noChangeArrowheads="1" noCrop="1"/>
          </p:cNvPicPr>
          <p:nvPr/>
        </p:nvPicPr>
        <p:blipFill>
          <a:blip r:embed="rId2" cstate="print"/>
          <a:srcRect/>
          <a:stretch>
            <a:fillRect/>
          </a:stretch>
        </p:blipFill>
        <p:spPr bwMode="auto">
          <a:xfrm>
            <a:off x="6940604" y="1536837"/>
            <a:ext cx="2928609" cy="4120192"/>
          </a:xfrm>
          <a:prstGeom prst="rect">
            <a:avLst/>
          </a:prstGeom>
          <a:noFill/>
        </p:spPr>
      </p:pic>
      <p:pic>
        <p:nvPicPr>
          <p:cNvPr id="5" name="4 Imagen" descr="C:\Users\User\Desktop\imagenes infor\imagesyyyyyyuuuuuppppp.jpg">
            <a:hlinkClick r:id="rId3" action="ppaction://hlinksldjump"/>
          </p:cNvPr>
          <p:cNvPicPr/>
          <p:nvPr/>
        </p:nvPicPr>
        <p:blipFill>
          <a:blip r:embed="rId4" cstate="print"/>
          <a:srcRect r="-1013" b="999"/>
          <a:stretch>
            <a:fillRect/>
          </a:stretch>
        </p:blipFill>
        <p:spPr bwMode="auto">
          <a:xfrm rot="2997080" flipH="1">
            <a:off x="528536" y="325546"/>
            <a:ext cx="1360205" cy="1094182"/>
          </a:xfrm>
          <a:prstGeom prst="rect">
            <a:avLst/>
          </a:prstGeom>
          <a:noFill/>
          <a:ln w="9525">
            <a:noFill/>
            <a:miter lim="800000"/>
            <a:headEnd/>
            <a:tailEnd/>
          </a:ln>
        </p:spPr>
      </p:pic>
      <p:pic>
        <p:nvPicPr>
          <p:cNvPr id="6" name="5 Imagen" descr="C:\Users\User\Desktop\imagenes infor\imagesyyyyyyuuuuuppppp.jpg">
            <a:hlinkClick r:id="rId5" action="ppaction://hlinksldjump"/>
          </p:cNvPr>
          <p:cNvPicPr/>
          <p:nvPr/>
        </p:nvPicPr>
        <p:blipFill>
          <a:blip r:embed="rId4" cstate="print"/>
          <a:srcRect r="-1013" b="999"/>
          <a:stretch>
            <a:fillRect/>
          </a:stretch>
        </p:blipFill>
        <p:spPr bwMode="auto">
          <a:xfrm rot="19145507" flipH="1">
            <a:off x="775527" y="5452074"/>
            <a:ext cx="1360205" cy="109418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wipe(down)">
                                      <p:cBhvr>
                                        <p:cTn id="29" dur="580">
                                          <p:stCondLst>
                                            <p:cond delay="0"/>
                                          </p:stCondLst>
                                        </p:cTn>
                                        <p:tgtEl>
                                          <p:spTgt spid="1026"/>
                                        </p:tgtEl>
                                      </p:cBhvr>
                                    </p:animEffect>
                                    <p:anim calcmode="lin" valueType="num">
                                      <p:cBhvr>
                                        <p:cTn id="30"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5" dur="26">
                                          <p:stCondLst>
                                            <p:cond delay="650"/>
                                          </p:stCondLst>
                                        </p:cTn>
                                        <p:tgtEl>
                                          <p:spTgt spid="1026"/>
                                        </p:tgtEl>
                                      </p:cBhvr>
                                      <p:to x="100000" y="60000"/>
                                    </p:animScale>
                                    <p:animScale>
                                      <p:cBhvr>
                                        <p:cTn id="36" dur="166" decel="50000">
                                          <p:stCondLst>
                                            <p:cond delay="676"/>
                                          </p:stCondLst>
                                        </p:cTn>
                                        <p:tgtEl>
                                          <p:spTgt spid="1026"/>
                                        </p:tgtEl>
                                      </p:cBhvr>
                                      <p:to x="100000" y="100000"/>
                                    </p:animScale>
                                    <p:animScale>
                                      <p:cBhvr>
                                        <p:cTn id="37" dur="26">
                                          <p:stCondLst>
                                            <p:cond delay="1312"/>
                                          </p:stCondLst>
                                        </p:cTn>
                                        <p:tgtEl>
                                          <p:spTgt spid="1026"/>
                                        </p:tgtEl>
                                      </p:cBhvr>
                                      <p:to x="100000" y="80000"/>
                                    </p:animScale>
                                    <p:animScale>
                                      <p:cBhvr>
                                        <p:cTn id="38" dur="166" decel="50000">
                                          <p:stCondLst>
                                            <p:cond delay="1338"/>
                                          </p:stCondLst>
                                        </p:cTn>
                                        <p:tgtEl>
                                          <p:spTgt spid="1026"/>
                                        </p:tgtEl>
                                      </p:cBhvr>
                                      <p:to x="100000" y="100000"/>
                                    </p:animScale>
                                    <p:animScale>
                                      <p:cBhvr>
                                        <p:cTn id="39" dur="26">
                                          <p:stCondLst>
                                            <p:cond delay="1642"/>
                                          </p:stCondLst>
                                        </p:cTn>
                                        <p:tgtEl>
                                          <p:spTgt spid="1026"/>
                                        </p:tgtEl>
                                      </p:cBhvr>
                                      <p:to x="100000" y="90000"/>
                                    </p:animScale>
                                    <p:animScale>
                                      <p:cBhvr>
                                        <p:cTn id="40" dur="166" decel="50000">
                                          <p:stCondLst>
                                            <p:cond delay="1668"/>
                                          </p:stCondLst>
                                        </p:cTn>
                                        <p:tgtEl>
                                          <p:spTgt spid="1026"/>
                                        </p:tgtEl>
                                      </p:cBhvr>
                                      <p:to x="100000" y="100000"/>
                                    </p:animScale>
                                    <p:animScale>
                                      <p:cBhvr>
                                        <p:cTn id="41" dur="26">
                                          <p:stCondLst>
                                            <p:cond delay="1808"/>
                                          </p:stCondLst>
                                        </p:cTn>
                                        <p:tgtEl>
                                          <p:spTgt spid="1026"/>
                                        </p:tgtEl>
                                      </p:cBhvr>
                                      <p:to x="100000" y="95000"/>
                                    </p:animScale>
                                    <p:animScale>
                                      <p:cBhvr>
                                        <p:cTn id="42"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575521" y="248163"/>
            <a:ext cx="8596668" cy="571500"/>
          </a:xfrm>
          <a:prstGeom prst="rect">
            <a:avLst/>
          </a:prstGeom>
        </p:spPr>
        <p:txBody>
          <a:bodyPr vert="horz" lIns="91440" tIns="45720" rIns="91440" bIns="45720" rtlCol="0" anchor="t">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CO" sz="4400" b="0" i="0" u="none" strike="noStrike" kern="1200" cap="none" spc="0" normalizeH="0" baseline="0" noProof="0" dirty="0" smtClean="0">
                <a:ln>
                  <a:noFill/>
                </a:ln>
                <a:solidFill>
                  <a:schemeClr val="accent1"/>
                </a:solidFill>
                <a:effectLst/>
                <a:uLnTx/>
                <a:uFillTx/>
                <a:latin typeface="Berlin Sans FB Demi" panose="020E0802020502020306" pitchFamily="34" charset="0"/>
                <a:ea typeface="+mj-ea"/>
                <a:cs typeface="Aharoni" panose="02010803020104030203" pitchFamily="2" charset="-79"/>
              </a:rPr>
              <a:t>VIDEO</a:t>
            </a:r>
            <a:endParaRPr kumimoji="0" lang="es-CO" sz="4400" b="0" i="0" u="none" strike="noStrike" kern="1200" cap="none" spc="0" normalizeH="0" baseline="0" noProof="0" dirty="0">
              <a:ln>
                <a:noFill/>
              </a:ln>
              <a:solidFill>
                <a:schemeClr val="accent1"/>
              </a:solidFill>
              <a:effectLst/>
              <a:uLnTx/>
              <a:uFillTx/>
              <a:latin typeface="Berlin Sans FB Demi" panose="020E0802020502020306" pitchFamily="34" charset="0"/>
              <a:ea typeface="+mj-ea"/>
              <a:cs typeface="Aharoni" panose="02010803020104030203" pitchFamily="2" charset="-79"/>
            </a:endParaRPr>
          </a:p>
        </p:txBody>
      </p:sp>
      <p:pic>
        <p:nvPicPr>
          <p:cNvPr id="6" name="5 Imagen" descr="C:\Users\User\Desktop\imagenes infor\imagesyyyyyyuuuuuppppp.jpg">
            <a:hlinkClick r:id="rId3" action="ppaction://hlinksldjump"/>
          </p:cNvPr>
          <p:cNvPicPr/>
          <p:nvPr/>
        </p:nvPicPr>
        <p:blipFill>
          <a:blip r:embed="rId4" cstate="print"/>
          <a:srcRect r="-1013" b="999"/>
          <a:stretch>
            <a:fillRect/>
          </a:stretch>
        </p:blipFill>
        <p:spPr bwMode="auto">
          <a:xfrm rot="2997080" flipH="1">
            <a:off x="10161266" y="5438272"/>
            <a:ext cx="1360205" cy="1094182"/>
          </a:xfrm>
          <a:prstGeom prst="rect">
            <a:avLst/>
          </a:prstGeom>
          <a:noFill/>
          <a:ln w="9525">
            <a:noFill/>
            <a:miter lim="800000"/>
            <a:headEnd/>
            <a:tailEnd/>
          </a:ln>
        </p:spPr>
      </p:pic>
      <p:sp>
        <p:nvSpPr>
          <p:cNvPr id="11" name="10 Rectángulo"/>
          <p:cNvSpPr/>
          <p:nvPr/>
        </p:nvSpPr>
        <p:spPr>
          <a:xfrm>
            <a:off x="7904972" y="1545021"/>
            <a:ext cx="4287028" cy="3416320"/>
          </a:xfrm>
          <a:prstGeom prst="rect">
            <a:avLst/>
          </a:prstGeom>
          <a:noFill/>
        </p:spPr>
        <p:txBody>
          <a:bodyPr wrap="square" lIns="91440" tIns="45720" rIns="91440" bIns="45720">
            <a:spAutoFit/>
          </a:bodyPr>
          <a:lstStyle/>
          <a:p>
            <a:pPr algn="ctr"/>
            <a:r>
              <a:rPr lang="es-E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¿Que nos quiere</a:t>
            </a:r>
          </a:p>
          <a:p>
            <a:pPr algn="ctr"/>
            <a:r>
              <a:rPr lang="es-E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decir el video?</a:t>
            </a:r>
            <a:endParaRPr lang="es-E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3" name="ALIMENTOS_SALUDABLES_EN_LAS_ESCUELAS.mp4">
            <a:hlinkClick r:id="" action="ppaction://media"/>
          </p:cNvPr>
          <p:cNvPicPr>
            <a:picLocks noGrp="1" noRot="1" noChangeAspect="1"/>
          </p:cNvPicPr>
          <p:nvPr>
            <p:ph idx="1"/>
            <a:videoFile r:link="rId1"/>
          </p:nvPr>
        </p:nvPicPr>
        <p:blipFill>
          <a:blip r:embed="rId5" cstate="print"/>
          <a:stretch>
            <a:fillRect/>
          </a:stretch>
        </p:blipFill>
        <p:spPr>
          <a:xfrm>
            <a:off x="946095" y="1103709"/>
            <a:ext cx="7315036" cy="54862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1169"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20" fill="hold" display="0">
                  <p:stCondLst>
                    <p:cond delay="indefinite"/>
                  </p:stCondLst>
                  <p:endCondLst>
                    <p:cond evt="onNext" delay="0">
                      <p:tgtEl>
                        <p:sldTgt/>
                      </p:tgtEl>
                    </p:cond>
                    <p:cond evt="onPrev" delay="0">
                      <p:tgtEl>
                        <p:sldTgt/>
                      </p:tgtEl>
                    </p:cond>
                  </p:endCondLst>
                </p:cTn>
                <p:tgtEl>
                  <p:spTgt spid="13"/>
                </p:tgtEl>
              </p:cMediaNode>
            </p:video>
            <p:seq concurrent="1" nextAc="seek">
              <p:cTn id="21" restart="whenNotActive" fill="hold" evtFilter="cancelBubble" nodeType="interactiveSeq">
                <p:stCondLst>
                  <p:cond evt="onClick" delay="0">
                    <p:tgtEl>
                      <p:spTgt spid="13"/>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13"/>
                                        </p:tgtEl>
                                      </p:cBhvr>
                                    </p:cmd>
                                  </p:childTnLst>
                                </p:cTn>
                              </p:par>
                            </p:childTnLst>
                          </p:cTn>
                        </p:par>
                      </p:childTnLst>
                    </p:cTn>
                  </p:par>
                </p:childTnLst>
              </p:cTn>
              <p:nextCondLst>
                <p:cond evt="onClick" delay="0">
                  <p:tgtEl>
                    <p:spTgt spid="13"/>
                  </p:tgtEl>
                </p:cond>
              </p:nextCondLst>
            </p:seq>
          </p:childTnLst>
        </p:cTn>
      </p:par>
    </p:tnLst>
    <p:bldLst>
      <p:bldP spid="5"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6"/>
          <p:cNvSpPr>
            <a:spLocks noGrp="1"/>
          </p:cNvSpPr>
          <p:nvPr>
            <p:ph type="title"/>
          </p:nvPr>
        </p:nvSpPr>
        <p:spPr>
          <a:xfrm>
            <a:off x="677333" y="609600"/>
            <a:ext cx="8892335" cy="906402"/>
          </a:xfrm>
          <a:prstGeom prst="rect">
            <a:avLst/>
          </a:prstGeom>
        </p:spPr>
        <p:txBody>
          <a:bodyPr wrap="square">
            <a:spAutoFit/>
          </a:bodyPr>
          <a:lstStyle/>
          <a:p>
            <a:pPr algn="just">
              <a:lnSpc>
                <a:spcPct val="115000"/>
              </a:lnSpc>
              <a:spcAft>
                <a:spcPts val="1000"/>
              </a:spcAft>
            </a:pPr>
            <a:r>
              <a:rPr lang="es-ES_tradnl" sz="2800" b="1" dirty="0">
                <a:latin typeface="Comic Sans MS" panose="030F0702030302020204" pitchFamily="66" charset="0"/>
                <a:ea typeface="Calibri" panose="020F0502020204030204" pitchFamily="34" charset="0"/>
                <a:cs typeface="Times New Roman" panose="02020603050405020304" pitchFamily="18" charset="0"/>
              </a:rPr>
              <a:t>ESTANDAR:</a:t>
            </a:r>
            <a:r>
              <a:rPr lang="es-ES_tradnl" sz="2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s-ES_tradnl" sz="28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s-CO" sz="18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IDENTIFICO </a:t>
            </a:r>
            <a:r>
              <a:rPr lang="es-CO" sz="1800" dirty="0">
                <a:solidFill>
                  <a:srgbClr val="000000"/>
                </a:solidFill>
                <a:latin typeface="Arial" panose="020B0604020202020204" pitchFamily="34" charset="0"/>
                <a:ea typeface="Calibri" panose="020F0502020204030204" pitchFamily="34" charset="0"/>
                <a:cs typeface="Times New Roman" panose="02020603050405020304" pitchFamily="18" charset="0"/>
              </a:rPr>
              <a:t>NECESIDADES DE CUIDADO DE MI CUERPO Y EL DE OTRAS PERSONAS.</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a 4"/>
          <p:cNvGraphicFramePr>
            <a:graphicFrameLocks noGrp="1"/>
          </p:cNvGraphicFramePr>
          <p:nvPr>
            <p:extLst>
              <p:ext uri="{D42A27DB-BD31-4B8C-83A1-F6EECF244321}">
                <p14:modId xmlns:p14="http://schemas.microsoft.com/office/powerpoint/2010/main" val="1280581988"/>
              </p:ext>
            </p:extLst>
          </p:nvPr>
        </p:nvGraphicFramePr>
        <p:xfrm>
          <a:off x="1166650" y="1707991"/>
          <a:ext cx="7819696" cy="4773857"/>
        </p:xfrm>
        <a:graphic>
          <a:graphicData uri="http://schemas.openxmlformats.org/drawingml/2006/table">
            <a:tbl>
              <a:tblPr firstRow="1" firstCol="1" bandRow="1">
                <a:tableStyleId>{5C22544A-7EE6-4342-B048-85BDC9FD1C3A}</a:tableStyleId>
              </a:tblPr>
              <a:tblGrid>
                <a:gridCol w="2694661"/>
                <a:gridCol w="5125035"/>
              </a:tblGrid>
              <a:tr h="875567">
                <a:tc>
                  <a:txBody>
                    <a:bodyPr/>
                    <a:lstStyle/>
                    <a:p>
                      <a:pPr algn="just">
                        <a:lnSpc>
                          <a:spcPct val="115000"/>
                        </a:lnSpc>
                        <a:spcAft>
                          <a:spcPts val="0"/>
                        </a:spcAft>
                      </a:pPr>
                      <a:r>
                        <a:rPr lang="es-CO" sz="1800" dirty="0">
                          <a:effectLst/>
                        </a:rPr>
                        <a:t> </a:t>
                      </a:r>
                    </a:p>
                    <a:p>
                      <a:pPr algn="just">
                        <a:lnSpc>
                          <a:spcPct val="115000"/>
                        </a:lnSpc>
                        <a:spcAft>
                          <a:spcPts val="0"/>
                        </a:spcAft>
                      </a:pPr>
                      <a:r>
                        <a:rPr lang="es-CO" sz="1800" dirty="0">
                          <a:effectLst/>
                        </a:rPr>
                        <a:t>COMPETENCIAS</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CO" sz="1200" dirty="0">
                          <a:effectLst/>
                        </a:rPr>
                        <a:t> </a:t>
                      </a:r>
                      <a:endParaRPr lang="es-CO" sz="1100" dirty="0">
                        <a:effectLst/>
                      </a:endParaRPr>
                    </a:p>
                    <a:p>
                      <a:pPr algn="just">
                        <a:lnSpc>
                          <a:spcPct val="115000"/>
                        </a:lnSpc>
                        <a:spcAft>
                          <a:spcPts val="0"/>
                        </a:spcAft>
                      </a:pPr>
                      <a:r>
                        <a:rPr lang="es-CO" sz="1800" dirty="0">
                          <a:effectLst/>
                        </a:rPr>
                        <a:t>INDICADORES DE DESEMPEÑO</a:t>
                      </a:r>
                      <a:endParaRPr lang="es-CO" sz="1600" dirty="0">
                        <a:effectLst/>
                      </a:endParaRPr>
                    </a:p>
                    <a:p>
                      <a:pPr algn="just">
                        <a:lnSpc>
                          <a:spcPct val="115000"/>
                        </a:lnSpc>
                        <a:spcAft>
                          <a:spcPts val="0"/>
                        </a:spcAft>
                      </a:pPr>
                      <a:r>
                        <a:rPr lang="es-CO" sz="1800" dirty="0">
                          <a:effectLst/>
                        </a:rPr>
                        <a:t>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374546">
                <a:tc>
                  <a:txBody>
                    <a:bodyPr/>
                    <a:lstStyle/>
                    <a:p>
                      <a:pPr algn="just">
                        <a:lnSpc>
                          <a:spcPct val="115000"/>
                        </a:lnSpc>
                        <a:spcAft>
                          <a:spcPts val="0"/>
                        </a:spcAft>
                      </a:pPr>
                      <a:r>
                        <a:rPr lang="es-CO" sz="1800" dirty="0">
                          <a:effectLst/>
                        </a:rPr>
                        <a:t> </a:t>
                      </a:r>
                    </a:p>
                    <a:p>
                      <a:pPr algn="just">
                        <a:lnSpc>
                          <a:spcPct val="115000"/>
                        </a:lnSpc>
                        <a:spcAft>
                          <a:spcPts val="0"/>
                        </a:spcAft>
                      </a:pPr>
                      <a:r>
                        <a:rPr lang="es-CO" sz="1800" dirty="0">
                          <a:effectLst/>
                        </a:rPr>
                        <a:t>Saber</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CO" sz="1800" dirty="0">
                          <a:effectLst/>
                        </a:rPr>
                        <a:t> </a:t>
                      </a:r>
                    </a:p>
                    <a:p>
                      <a:pPr marL="171450" indent="-171450" algn="just">
                        <a:lnSpc>
                          <a:spcPct val="115000"/>
                        </a:lnSpc>
                        <a:spcAft>
                          <a:spcPts val="0"/>
                        </a:spcAft>
                        <a:buFont typeface="Wingdings" panose="05000000000000000000" pitchFamily="2" charset="2"/>
                        <a:buChar char="v"/>
                      </a:pPr>
                      <a:r>
                        <a:rPr lang="es-CO" sz="1800" dirty="0">
                          <a:effectLst/>
                        </a:rPr>
                        <a:t>Conozco la función </a:t>
                      </a:r>
                      <a:r>
                        <a:rPr lang="es-CO" sz="1800" dirty="0" smtClean="0">
                          <a:effectLst/>
                        </a:rPr>
                        <a:t> que cumple cada órgano del sistema digestivo</a:t>
                      </a:r>
                    </a:p>
                    <a:p>
                      <a:pPr marL="171450" indent="-171450" algn="just">
                        <a:lnSpc>
                          <a:spcPct val="115000"/>
                        </a:lnSpc>
                        <a:spcAft>
                          <a:spcPts val="0"/>
                        </a:spcAft>
                        <a:buFont typeface="Wingdings" panose="05000000000000000000" pitchFamily="2" charset="2"/>
                        <a:buNone/>
                      </a:pPr>
                      <a:endParaRPr lang="es-CO" sz="1800" dirty="0">
                        <a:effectLst/>
                      </a:endParaRPr>
                    </a:p>
                  </a:txBody>
                  <a:tcPr marL="68580" marR="68580" marT="0" marB="0"/>
                </a:tc>
              </a:tr>
              <a:tr h="1096072">
                <a:tc>
                  <a:txBody>
                    <a:bodyPr/>
                    <a:lstStyle/>
                    <a:p>
                      <a:pPr algn="just">
                        <a:lnSpc>
                          <a:spcPct val="115000"/>
                        </a:lnSpc>
                        <a:spcAft>
                          <a:spcPts val="0"/>
                        </a:spcAft>
                      </a:pPr>
                      <a:r>
                        <a:rPr lang="es-CO" sz="1800" dirty="0">
                          <a:effectLst/>
                        </a:rPr>
                        <a:t> </a:t>
                      </a:r>
                    </a:p>
                    <a:p>
                      <a:pPr algn="just">
                        <a:lnSpc>
                          <a:spcPct val="115000"/>
                        </a:lnSpc>
                        <a:spcAft>
                          <a:spcPts val="0"/>
                        </a:spcAft>
                      </a:pPr>
                      <a:r>
                        <a:rPr lang="es-CO" sz="1800" dirty="0">
                          <a:effectLst/>
                        </a:rPr>
                        <a:t>Hacer</a:t>
                      </a:r>
                    </a:p>
                    <a:p>
                      <a:pPr algn="just">
                        <a:lnSpc>
                          <a:spcPct val="115000"/>
                        </a:lnSpc>
                        <a:spcAft>
                          <a:spcPts val="0"/>
                        </a:spcAft>
                      </a:pPr>
                      <a:r>
                        <a:rPr lang="es-CO" sz="1800" dirty="0">
                          <a:effectLst/>
                        </a:rPr>
                        <a:t>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CO" sz="1800" dirty="0">
                          <a:effectLst/>
                        </a:rPr>
                        <a:t> </a:t>
                      </a:r>
                    </a:p>
                    <a:p>
                      <a:pPr marL="171450" indent="-171450" algn="just">
                        <a:lnSpc>
                          <a:spcPct val="115000"/>
                        </a:lnSpc>
                        <a:spcAft>
                          <a:spcPts val="0"/>
                        </a:spcAft>
                        <a:buFont typeface="Wingdings" panose="05000000000000000000" pitchFamily="2" charset="2"/>
                        <a:buChar char="v"/>
                      </a:pPr>
                      <a:r>
                        <a:rPr lang="es-CO" sz="1800" dirty="0" smtClean="0">
                          <a:effectLst/>
                        </a:rPr>
                        <a:t>Describo el proceso digestivo del ser humano a partir</a:t>
                      </a:r>
                      <a:r>
                        <a:rPr lang="es-CO" sz="1800" baseline="0" dirty="0" smtClean="0">
                          <a:effectLst/>
                        </a:rPr>
                        <a:t> del reconocimiento de la función de sus órganos.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26175">
                <a:tc>
                  <a:txBody>
                    <a:bodyPr/>
                    <a:lstStyle/>
                    <a:p>
                      <a:pPr algn="just">
                        <a:lnSpc>
                          <a:spcPct val="115000"/>
                        </a:lnSpc>
                        <a:spcAft>
                          <a:spcPts val="0"/>
                        </a:spcAft>
                      </a:pPr>
                      <a:r>
                        <a:rPr lang="es-CO" sz="1800" dirty="0">
                          <a:effectLst/>
                        </a:rPr>
                        <a:t> </a:t>
                      </a:r>
                    </a:p>
                    <a:p>
                      <a:pPr algn="just">
                        <a:lnSpc>
                          <a:spcPct val="115000"/>
                        </a:lnSpc>
                        <a:spcAft>
                          <a:spcPts val="0"/>
                        </a:spcAft>
                      </a:pPr>
                      <a:r>
                        <a:rPr lang="es-CO" sz="1800" dirty="0" smtClean="0">
                          <a:effectLst/>
                        </a:rPr>
                        <a:t>Ser</a:t>
                      </a:r>
                      <a:endParaRPr lang="es-CO" sz="1800" dirty="0">
                        <a:effectLst/>
                      </a:endParaRPr>
                    </a:p>
                  </a:txBody>
                  <a:tcPr marL="68580" marR="68580" marT="0" marB="0"/>
                </a:tc>
                <a:tc>
                  <a:txBody>
                    <a:bodyPr/>
                    <a:lstStyle/>
                    <a:p>
                      <a:pPr algn="just">
                        <a:lnSpc>
                          <a:spcPct val="115000"/>
                        </a:lnSpc>
                        <a:spcAft>
                          <a:spcPts val="0"/>
                        </a:spcAft>
                      </a:pPr>
                      <a:r>
                        <a:rPr lang="es-CO" sz="1800" dirty="0">
                          <a:effectLst/>
                        </a:rPr>
                        <a:t> </a:t>
                      </a:r>
                    </a:p>
                    <a:p>
                      <a:pPr marL="171450" indent="-171450" algn="just">
                        <a:lnSpc>
                          <a:spcPct val="115000"/>
                        </a:lnSpc>
                        <a:spcAft>
                          <a:spcPts val="0"/>
                        </a:spcAft>
                        <a:buFont typeface="Wingdings" panose="05000000000000000000" pitchFamily="2" charset="2"/>
                        <a:buChar char="v"/>
                      </a:pPr>
                      <a:r>
                        <a:rPr lang="es-CO" sz="1800" dirty="0">
                          <a:effectLst/>
                        </a:rPr>
                        <a:t>Cuido mis hábitos </a:t>
                      </a:r>
                      <a:r>
                        <a:rPr lang="es-CO" sz="1800" dirty="0" smtClean="0">
                          <a:effectLst/>
                        </a:rPr>
                        <a:t>alimenticios</a:t>
                      </a:r>
                      <a:r>
                        <a:rPr lang="es-CO" sz="1800" baseline="0" dirty="0" smtClean="0">
                          <a:effectLst/>
                        </a:rPr>
                        <a:t> para garantizar una vida saludable.</a:t>
                      </a:r>
                    </a:p>
                    <a:p>
                      <a:pPr marL="171450" indent="-171450" algn="just">
                        <a:lnSpc>
                          <a:spcPct val="115000"/>
                        </a:lnSpc>
                        <a:spcAft>
                          <a:spcPts val="0"/>
                        </a:spcAft>
                        <a:buFont typeface="Wingdings" panose="05000000000000000000" pitchFamily="2" charset="2"/>
                        <a:buNone/>
                      </a:pP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7" name="6 Imagen" descr="C:\Users\User\Desktop\imagenes infor\imagesyyyyyyuuuuuppppp.jpg">
            <a:hlinkClick r:id="rId2" action="ppaction://hlinksldjump"/>
          </p:cNvPr>
          <p:cNvPicPr/>
          <p:nvPr/>
        </p:nvPicPr>
        <p:blipFill>
          <a:blip r:embed="rId3" cstate="print"/>
          <a:srcRect r="-1013" b="999"/>
          <a:stretch>
            <a:fillRect/>
          </a:stretch>
        </p:blipFill>
        <p:spPr bwMode="auto">
          <a:xfrm flipH="1">
            <a:off x="10366218" y="5454322"/>
            <a:ext cx="1360205" cy="109418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740396" y="220718"/>
            <a:ext cx="8596668" cy="1063296"/>
          </a:xfrm>
        </p:spPr>
        <p:txBody>
          <a:bodyPr>
            <a:prstTxWarp prst="textWave1">
              <a:avLst/>
            </a:prstTxWarp>
          </a:bodyPr>
          <a:lstStyle/>
          <a:p>
            <a:pPr algn="ct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El sistema digestivo </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2770" name="Picture 2" descr="http://3.bp.blogspot.com/_anck-DNsduY/TTsC411FrtI/AAAAAAAAESE/Gw5Oj6plDRw/s1600/Aparato+digestivo+mudo.jpg"/>
          <p:cNvPicPr>
            <a:picLocks noChangeAspect="1" noChangeArrowheads="1"/>
          </p:cNvPicPr>
          <p:nvPr/>
        </p:nvPicPr>
        <p:blipFill>
          <a:blip r:embed="rId2" cstate="print"/>
          <a:srcRect/>
          <a:stretch>
            <a:fillRect/>
          </a:stretch>
        </p:blipFill>
        <p:spPr bwMode="auto">
          <a:xfrm>
            <a:off x="8495534" y="2112579"/>
            <a:ext cx="2314704" cy="3768124"/>
          </a:xfrm>
          <a:prstGeom prst="ellipse">
            <a:avLst/>
          </a:prstGeom>
          <a:ln>
            <a:noFill/>
          </a:ln>
          <a:effectLst>
            <a:softEdge rad="112500"/>
          </a:effectLst>
        </p:spPr>
      </p:pic>
      <p:sp>
        <p:nvSpPr>
          <p:cNvPr id="6" name="2 Marcador de contenido"/>
          <p:cNvSpPr>
            <a:spLocks noGrp="1"/>
          </p:cNvSpPr>
          <p:nvPr>
            <p:ph idx="1"/>
          </p:nvPr>
        </p:nvSpPr>
        <p:spPr>
          <a:xfrm>
            <a:off x="677333" y="1135117"/>
            <a:ext cx="7914873" cy="5486399"/>
          </a:xfrm>
        </p:spPr>
        <p:txBody>
          <a:bodyPr>
            <a:normAutofit fontScale="77500" lnSpcReduction="20000"/>
          </a:bodyPr>
          <a:lstStyle/>
          <a:p>
            <a:pPr marL="0" indent="0" algn="ctr">
              <a:buNone/>
            </a:pPr>
            <a:endParaRPr lang="es-MX" dirty="0"/>
          </a:p>
          <a:p>
            <a:pPr marL="0" indent="0" algn="just">
              <a:buNone/>
            </a:pPr>
            <a:r>
              <a:rPr lang="es-ES" dirty="0" smtClean="0"/>
              <a:t>Para </a:t>
            </a:r>
            <a:r>
              <a:rPr lang="es-ES" dirty="0"/>
              <a:t>que nuestro cuerpo pueda aprovechar las sustancias que forman los alimentos, es necesario que estos se dividan en sustancias más sencillas. Esto sucede durante la digestión de los alimentos. La digestión se realiza en el sistema digestivo en los siguientes pasos:</a:t>
            </a:r>
            <a:endParaRPr lang="es-MX" dirty="0"/>
          </a:p>
          <a:p>
            <a:pPr marL="0" indent="0" algn="just">
              <a:buNone/>
            </a:pPr>
            <a:r>
              <a:rPr lang="es-ES" dirty="0"/>
              <a:t> </a:t>
            </a:r>
            <a:endParaRPr lang="es-MX" dirty="0"/>
          </a:p>
          <a:p>
            <a:pPr marL="0" indent="0" algn="just">
              <a:buNone/>
            </a:pPr>
            <a:r>
              <a:rPr lang="es-ES" b="1" dirty="0"/>
              <a:t>Paso 1</a:t>
            </a:r>
            <a:r>
              <a:rPr lang="es-ES" dirty="0"/>
              <a:t>.  En la </a:t>
            </a:r>
            <a:r>
              <a:rPr lang="es-ES" b="1" dirty="0"/>
              <a:t>boca</a:t>
            </a:r>
            <a:r>
              <a:rPr lang="es-ES" dirty="0"/>
              <a:t> comienza la digestión. Los dientes cortan y trituran los alimentos. Con la ayuda de la lengua, los alimentos se mezclan con la saliva.</a:t>
            </a:r>
            <a:endParaRPr lang="es-MX" dirty="0"/>
          </a:p>
          <a:p>
            <a:pPr marL="0" indent="0" algn="just">
              <a:buNone/>
            </a:pPr>
            <a:r>
              <a:rPr lang="es-ES" dirty="0"/>
              <a:t> </a:t>
            </a:r>
            <a:endParaRPr lang="es-MX" dirty="0"/>
          </a:p>
          <a:p>
            <a:pPr marL="0" indent="0" algn="just">
              <a:buNone/>
            </a:pPr>
            <a:r>
              <a:rPr lang="es-ES" b="1" dirty="0"/>
              <a:t>Paso 2.</a:t>
            </a:r>
            <a:r>
              <a:rPr lang="es-ES" dirty="0"/>
              <a:t>    Los alimentos son empujados por la lengua hacia el </a:t>
            </a:r>
            <a:r>
              <a:rPr lang="es-ES" b="1" dirty="0"/>
              <a:t>esófago, </a:t>
            </a:r>
            <a:r>
              <a:rPr lang="es-ES" dirty="0"/>
              <a:t>que es un tubo de una longitud aproximada de 25 cm. Del esófago, los alimentos pasan al estomago.</a:t>
            </a:r>
            <a:endParaRPr lang="es-MX" dirty="0"/>
          </a:p>
          <a:p>
            <a:pPr marL="0" indent="0" algn="just">
              <a:buNone/>
            </a:pPr>
            <a:r>
              <a:rPr lang="es-ES" dirty="0"/>
              <a:t> </a:t>
            </a:r>
            <a:endParaRPr lang="es-MX" dirty="0"/>
          </a:p>
          <a:p>
            <a:pPr marL="0" indent="0" algn="just">
              <a:buNone/>
            </a:pPr>
            <a:r>
              <a:rPr lang="es-ES" b="1" dirty="0"/>
              <a:t>Paso 3</a:t>
            </a:r>
            <a:r>
              <a:rPr lang="es-ES" dirty="0"/>
              <a:t>.   En el </a:t>
            </a:r>
            <a:r>
              <a:rPr lang="es-ES" b="1" dirty="0"/>
              <a:t>estomago, </a:t>
            </a:r>
            <a:r>
              <a:rPr lang="es-ES" dirty="0"/>
              <a:t>los alimentos se mezclan con un liquido llamado </a:t>
            </a:r>
            <a:r>
              <a:rPr lang="es-ES" b="1" dirty="0"/>
              <a:t>jugo gástrico. </a:t>
            </a:r>
            <a:r>
              <a:rPr lang="es-ES" dirty="0"/>
              <a:t>El jugo gástrico y los movimientos del estomago ayudan a deshacer el alimento, que continua hacia el intestino delgado.</a:t>
            </a:r>
            <a:endParaRPr lang="es-MX" dirty="0"/>
          </a:p>
          <a:p>
            <a:pPr marL="0" indent="0" algn="just">
              <a:buNone/>
            </a:pPr>
            <a:r>
              <a:rPr lang="es-ES" dirty="0"/>
              <a:t> </a:t>
            </a:r>
            <a:endParaRPr lang="es-MX" dirty="0"/>
          </a:p>
          <a:p>
            <a:pPr marL="0" indent="0" algn="just">
              <a:buNone/>
            </a:pPr>
            <a:r>
              <a:rPr lang="es-ES" b="1" dirty="0"/>
              <a:t>Paso 4</a:t>
            </a:r>
            <a:r>
              <a:rPr lang="es-ES" dirty="0"/>
              <a:t>.  Dentro del </a:t>
            </a:r>
            <a:r>
              <a:rPr lang="es-ES" b="1" dirty="0"/>
              <a:t>intestino delgado </a:t>
            </a:r>
            <a:r>
              <a:rPr lang="es-ES" dirty="0"/>
              <a:t>termina la digestión. Los alimentos se mezclan con otros jugos, que permiten deshacerlos hasta que puedan pasar a la sangre, la cual se encarga de llevar la parte nutritiva de los alimentos a todo el cuerpo.</a:t>
            </a:r>
            <a:endParaRPr lang="es-MX" dirty="0"/>
          </a:p>
          <a:p>
            <a:pPr marL="0" indent="0" algn="just">
              <a:buNone/>
            </a:pPr>
            <a:r>
              <a:rPr lang="es-ES" dirty="0"/>
              <a:t> </a:t>
            </a:r>
            <a:endParaRPr lang="es-MX" dirty="0"/>
          </a:p>
          <a:p>
            <a:pPr marL="0" indent="0" algn="just">
              <a:buNone/>
            </a:pPr>
            <a:r>
              <a:rPr lang="es-ES" b="1" dirty="0"/>
              <a:t>Paso 5</a:t>
            </a:r>
            <a:r>
              <a:rPr lang="es-ES" dirty="0"/>
              <a:t>.  Como no todo el alimento puede ser digerido por el cuerpo, aquellas partes no digeribles pasan al </a:t>
            </a:r>
            <a:r>
              <a:rPr lang="es-ES" b="1" dirty="0"/>
              <a:t>intestino grueso</a:t>
            </a:r>
            <a:r>
              <a:rPr lang="es-ES" dirty="0"/>
              <a:t>, se transforman en heces y se expulsan por el ano.</a:t>
            </a:r>
            <a:endParaRPr lang="es-MX" dirty="0"/>
          </a:p>
          <a:p>
            <a:endParaRPr lang="es-MX" dirty="0"/>
          </a:p>
        </p:txBody>
      </p:sp>
      <p:pic>
        <p:nvPicPr>
          <p:cNvPr id="5" name="4 Imagen" descr="C:\Users\User\Desktop\imagenes infor\imagesyyyyyyuuuuuppppp.jpg">
            <a:hlinkClick r:id="rId3" action="ppaction://hlinksldjump"/>
          </p:cNvPr>
          <p:cNvPicPr/>
          <p:nvPr/>
        </p:nvPicPr>
        <p:blipFill>
          <a:blip r:embed="rId4" cstate="print"/>
          <a:srcRect r="-1013" b="999"/>
          <a:stretch>
            <a:fillRect/>
          </a:stretch>
        </p:blipFill>
        <p:spPr bwMode="auto">
          <a:xfrm rot="2402920">
            <a:off x="10489086" y="5438472"/>
            <a:ext cx="1082711" cy="93392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1000"/>
                                        <p:tgtEl>
                                          <p:spTgt spid="6">
                                            <p:txEl>
                                              <p:pRg st="1" end="1"/>
                                            </p:txEl>
                                          </p:spTgt>
                                        </p:tgtEl>
                                      </p:cBhvr>
                                    </p:animEffect>
                                    <p:anim calcmode="lin" valueType="num">
                                      <p:cBhvr>
                                        <p:cTn id="2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1000"/>
                                        <p:tgtEl>
                                          <p:spTgt spid="6">
                                            <p:txEl>
                                              <p:pRg st="2" end="2"/>
                                            </p:txEl>
                                          </p:spTgt>
                                        </p:tgtEl>
                                      </p:cBhvr>
                                    </p:animEffect>
                                    <p:anim calcmode="lin" valueType="num">
                                      <p:cBhvr>
                                        <p:cTn id="3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Effect transition="in" filter="fade">
                                      <p:cBhvr>
                                        <p:cTn id="39" dur="1000"/>
                                        <p:tgtEl>
                                          <p:spTgt spid="6">
                                            <p:txEl>
                                              <p:pRg st="3" end="3"/>
                                            </p:txEl>
                                          </p:spTgt>
                                        </p:tgtEl>
                                      </p:cBhvr>
                                    </p:animEffect>
                                    <p:anim calcmode="lin" valueType="num">
                                      <p:cBhvr>
                                        <p:cTn id="4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Effect transition="in" filter="fade">
                                      <p:cBhvr>
                                        <p:cTn id="46" dur="1000"/>
                                        <p:tgtEl>
                                          <p:spTgt spid="6">
                                            <p:txEl>
                                              <p:pRg st="4" end="4"/>
                                            </p:txEl>
                                          </p:spTgt>
                                        </p:tgtEl>
                                      </p:cBhvr>
                                    </p:animEffect>
                                    <p:anim calcmode="lin" valueType="num">
                                      <p:cBhvr>
                                        <p:cTn id="4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6">
                                            <p:txEl>
                                              <p:pRg st="5" end="5"/>
                                            </p:txEl>
                                          </p:spTgt>
                                        </p:tgtEl>
                                        <p:attrNameLst>
                                          <p:attrName>style.visibility</p:attrName>
                                        </p:attrNameLst>
                                      </p:cBhvr>
                                      <p:to>
                                        <p:strVal val="visible"/>
                                      </p:to>
                                    </p:set>
                                    <p:animEffect transition="in" filter="fade">
                                      <p:cBhvr>
                                        <p:cTn id="53" dur="1000"/>
                                        <p:tgtEl>
                                          <p:spTgt spid="6">
                                            <p:txEl>
                                              <p:pRg st="5" end="5"/>
                                            </p:txEl>
                                          </p:spTgt>
                                        </p:tgtEl>
                                      </p:cBhvr>
                                    </p:animEffect>
                                    <p:anim calcmode="lin" valueType="num">
                                      <p:cBhvr>
                                        <p:cTn id="54"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5"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6">
                                            <p:txEl>
                                              <p:pRg st="6" end="6"/>
                                            </p:txEl>
                                          </p:spTgt>
                                        </p:tgtEl>
                                        <p:attrNameLst>
                                          <p:attrName>style.visibility</p:attrName>
                                        </p:attrNameLst>
                                      </p:cBhvr>
                                      <p:to>
                                        <p:strVal val="visible"/>
                                      </p:to>
                                    </p:set>
                                    <p:animEffect transition="in" filter="fade">
                                      <p:cBhvr>
                                        <p:cTn id="60" dur="1000"/>
                                        <p:tgtEl>
                                          <p:spTgt spid="6">
                                            <p:txEl>
                                              <p:pRg st="6" end="6"/>
                                            </p:txEl>
                                          </p:spTgt>
                                        </p:tgtEl>
                                      </p:cBhvr>
                                    </p:animEffect>
                                    <p:anim calcmode="lin" valueType="num">
                                      <p:cBhvr>
                                        <p:cTn id="61"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62"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6">
                                            <p:txEl>
                                              <p:pRg st="7" end="7"/>
                                            </p:txEl>
                                          </p:spTgt>
                                        </p:tgtEl>
                                        <p:attrNameLst>
                                          <p:attrName>style.visibility</p:attrName>
                                        </p:attrNameLst>
                                      </p:cBhvr>
                                      <p:to>
                                        <p:strVal val="visible"/>
                                      </p:to>
                                    </p:set>
                                    <p:animEffect transition="in" filter="fade">
                                      <p:cBhvr>
                                        <p:cTn id="67" dur="1000"/>
                                        <p:tgtEl>
                                          <p:spTgt spid="6">
                                            <p:txEl>
                                              <p:pRg st="7" end="7"/>
                                            </p:txEl>
                                          </p:spTgt>
                                        </p:tgtEl>
                                      </p:cBhvr>
                                    </p:animEffect>
                                    <p:anim calcmode="lin" valueType="num">
                                      <p:cBhvr>
                                        <p:cTn id="68"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69"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6">
                                            <p:txEl>
                                              <p:pRg st="8" end="8"/>
                                            </p:txEl>
                                          </p:spTgt>
                                        </p:tgtEl>
                                        <p:attrNameLst>
                                          <p:attrName>style.visibility</p:attrName>
                                        </p:attrNameLst>
                                      </p:cBhvr>
                                      <p:to>
                                        <p:strVal val="visible"/>
                                      </p:to>
                                    </p:set>
                                    <p:animEffect transition="in" filter="fade">
                                      <p:cBhvr>
                                        <p:cTn id="74" dur="1000"/>
                                        <p:tgtEl>
                                          <p:spTgt spid="6">
                                            <p:txEl>
                                              <p:pRg st="8" end="8"/>
                                            </p:txEl>
                                          </p:spTgt>
                                        </p:tgtEl>
                                      </p:cBhvr>
                                    </p:animEffect>
                                    <p:anim calcmode="lin" valueType="num">
                                      <p:cBhvr>
                                        <p:cTn id="75"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76"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6">
                                            <p:txEl>
                                              <p:pRg st="9" end="9"/>
                                            </p:txEl>
                                          </p:spTgt>
                                        </p:tgtEl>
                                        <p:attrNameLst>
                                          <p:attrName>style.visibility</p:attrName>
                                        </p:attrNameLst>
                                      </p:cBhvr>
                                      <p:to>
                                        <p:strVal val="visible"/>
                                      </p:to>
                                    </p:set>
                                    <p:animEffect transition="in" filter="fade">
                                      <p:cBhvr>
                                        <p:cTn id="81" dur="1000"/>
                                        <p:tgtEl>
                                          <p:spTgt spid="6">
                                            <p:txEl>
                                              <p:pRg st="9" end="9"/>
                                            </p:txEl>
                                          </p:spTgt>
                                        </p:tgtEl>
                                      </p:cBhvr>
                                    </p:animEffect>
                                    <p:anim calcmode="lin" valueType="num">
                                      <p:cBhvr>
                                        <p:cTn id="82"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83"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6">
                                            <p:txEl>
                                              <p:pRg st="10" end="10"/>
                                            </p:txEl>
                                          </p:spTgt>
                                        </p:tgtEl>
                                        <p:attrNameLst>
                                          <p:attrName>style.visibility</p:attrName>
                                        </p:attrNameLst>
                                      </p:cBhvr>
                                      <p:to>
                                        <p:strVal val="visible"/>
                                      </p:to>
                                    </p:set>
                                    <p:animEffect transition="in" filter="fade">
                                      <p:cBhvr>
                                        <p:cTn id="88" dur="1000"/>
                                        <p:tgtEl>
                                          <p:spTgt spid="6">
                                            <p:txEl>
                                              <p:pRg st="10" end="10"/>
                                            </p:txEl>
                                          </p:spTgt>
                                        </p:tgtEl>
                                      </p:cBhvr>
                                    </p:animEffect>
                                    <p:anim calcmode="lin" valueType="num">
                                      <p:cBhvr>
                                        <p:cTn id="89"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90"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6">
                                            <p:txEl>
                                              <p:pRg st="11" end="11"/>
                                            </p:txEl>
                                          </p:spTgt>
                                        </p:tgtEl>
                                        <p:attrNameLst>
                                          <p:attrName>style.visibility</p:attrName>
                                        </p:attrNameLst>
                                      </p:cBhvr>
                                      <p:to>
                                        <p:strVal val="visible"/>
                                      </p:to>
                                    </p:set>
                                    <p:animEffect transition="in" filter="fade">
                                      <p:cBhvr>
                                        <p:cTn id="95" dur="1000"/>
                                        <p:tgtEl>
                                          <p:spTgt spid="6">
                                            <p:txEl>
                                              <p:pRg st="11" end="11"/>
                                            </p:txEl>
                                          </p:spTgt>
                                        </p:tgtEl>
                                      </p:cBhvr>
                                    </p:animEffect>
                                    <p:anim calcmode="lin" valueType="num">
                                      <p:cBhvr>
                                        <p:cTn id="96"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97"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nodeType="clickEffect">
                                  <p:stCondLst>
                                    <p:cond delay="0"/>
                                  </p:stCondLst>
                                  <p:childTnLst>
                                    <p:set>
                                      <p:cBhvr>
                                        <p:cTn id="101" dur="1" fill="hold">
                                          <p:stCondLst>
                                            <p:cond delay="0"/>
                                          </p:stCondLst>
                                        </p:cTn>
                                        <p:tgtEl>
                                          <p:spTgt spid="32770"/>
                                        </p:tgtEl>
                                        <p:attrNameLst>
                                          <p:attrName>style.visibility</p:attrName>
                                        </p:attrNameLst>
                                      </p:cBhvr>
                                      <p:to>
                                        <p:strVal val="visible"/>
                                      </p:to>
                                    </p:set>
                                    <p:animEffect transition="in" filter="fade">
                                      <p:cBhvr>
                                        <p:cTn id="102" dur="1000"/>
                                        <p:tgtEl>
                                          <p:spTgt spid="32770"/>
                                        </p:tgtEl>
                                      </p:cBhvr>
                                    </p:animEffect>
                                    <p:anim calcmode="lin" valueType="num">
                                      <p:cBhvr>
                                        <p:cTn id="103" dur="1000" fill="hold"/>
                                        <p:tgtEl>
                                          <p:spTgt spid="32770"/>
                                        </p:tgtEl>
                                        <p:attrNameLst>
                                          <p:attrName>ppt_x</p:attrName>
                                        </p:attrNameLst>
                                      </p:cBhvr>
                                      <p:tavLst>
                                        <p:tav tm="0">
                                          <p:val>
                                            <p:strVal val="#ppt_x"/>
                                          </p:val>
                                        </p:tav>
                                        <p:tav tm="100000">
                                          <p:val>
                                            <p:strVal val="#ppt_x"/>
                                          </p:val>
                                        </p:tav>
                                      </p:tavLst>
                                    </p:anim>
                                    <p:anim calcmode="lin" valueType="num">
                                      <p:cBhvr>
                                        <p:cTn id="104" dur="1000" fill="hold"/>
                                        <p:tgtEl>
                                          <p:spTgt spid="327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7334" y="357344"/>
            <a:ext cx="8596668" cy="919655"/>
          </a:xfrm>
        </p:spPr>
        <p:txBody>
          <a:bodyPr>
            <a:prstTxWarp prst="textWave1">
              <a:avLst/>
            </a:prstTxWarp>
          </a:bodyPr>
          <a:lstStyle/>
          <a:p>
            <a:pPr algn="ct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El sistema digestivo </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0722" name="Picture 2" descr="http://lh3.ggpht.com/_h38hCMyJkNA/TM_vcyQUUSI/AAAAAAAAHnU/fFUmJAUbm50/sistema-digestivo.jpg?imgmax=640"/>
          <p:cNvPicPr>
            <a:picLocks noChangeAspect="1" noChangeArrowheads="1"/>
          </p:cNvPicPr>
          <p:nvPr/>
        </p:nvPicPr>
        <p:blipFill>
          <a:blip r:embed="rId2" cstate="print"/>
          <a:srcRect r="18578" b="10644"/>
          <a:stretch>
            <a:fillRect/>
          </a:stretch>
        </p:blipFill>
        <p:spPr bwMode="auto">
          <a:xfrm>
            <a:off x="1574474" y="1718441"/>
            <a:ext cx="3454726" cy="4713890"/>
          </a:xfrm>
          <a:prstGeom prst="rect">
            <a:avLst/>
          </a:prstGeom>
          <a:ln>
            <a:noFill/>
          </a:ln>
          <a:effectLst>
            <a:softEdge rad="112500"/>
          </a:effectLst>
        </p:spPr>
      </p:pic>
      <p:sp>
        <p:nvSpPr>
          <p:cNvPr id="13" name="12 CuadroTexto"/>
          <p:cNvSpPr txBox="1"/>
          <p:nvPr/>
        </p:nvSpPr>
        <p:spPr>
          <a:xfrm>
            <a:off x="6999899" y="2191407"/>
            <a:ext cx="3090042" cy="369332"/>
          </a:xfrm>
          <a:prstGeom prst="rect">
            <a:avLst/>
          </a:prstGeom>
          <a:noFill/>
        </p:spPr>
        <p:txBody>
          <a:bodyPr wrap="square" rtlCol="0">
            <a:spAutoFit/>
          </a:bodyPr>
          <a:lstStyle/>
          <a:p>
            <a:r>
              <a:rPr lang="es-ES" dirty="0" smtClean="0"/>
              <a:t>boca</a:t>
            </a:r>
            <a:endParaRPr lang="es-ES" dirty="0"/>
          </a:p>
        </p:txBody>
      </p:sp>
      <p:sp>
        <p:nvSpPr>
          <p:cNvPr id="14" name="13 CuadroTexto"/>
          <p:cNvSpPr txBox="1"/>
          <p:nvPr/>
        </p:nvSpPr>
        <p:spPr>
          <a:xfrm>
            <a:off x="6900044" y="3888821"/>
            <a:ext cx="3090042" cy="369332"/>
          </a:xfrm>
          <a:prstGeom prst="rect">
            <a:avLst/>
          </a:prstGeom>
          <a:noFill/>
        </p:spPr>
        <p:txBody>
          <a:bodyPr wrap="square" rtlCol="0">
            <a:spAutoFit/>
          </a:bodyPr>
          <a:lstStyle/>
          <a:p>
            <a:r>
              <a:rPr lang="es-ES" dirty="0" smtClean="0"/>
              <a:t>esófago</a:t>
            </a:r>
            <a:endParaRPr lang="es-ES" dirty="0"/>
          </a:p>
        </p:txBody>
      </p:sp>
      <p:sp>
        <p:nvSpPr>
          <p:cNvPr id="15" name="14 CuadroTexto"/>
          <p:cNvSpPr txBox="1"/>
          <p:nvPr/>
        </p:nvSpPr>
        <p:spPr>
          <a:xfrm>
            <a:off x="6947341" y="2801007"/>
            <a:ext cx="3090042" cy="369332"/>
          </a:xfrm>
          <a:prstGeom prst="rect">
            <a:avLst/>
          </a:prstGeom>
          <a:noFill/>
        </p:spPr>
        <p:txBody>
          <a:bodyPr wrap="square" rtlCol="0">
            <a:spAutoFit/>
          </a:bodyPr>
          <a:lstStyle/>
          <a:p>
            <a:r>
              <a:rPr lang="es-ES" dirty="0" smtClean="0"/>
              <a:t>estómago</a:t>
            </a:r>
            <a:endParaRPr lang="es-ES" dirty="0"/>
          </a:p>
        </p:txBody>
      </p:sp>
      <p:sp>
        <p:nvSpPr>
          <p:cNvPr id="16" name="15 CuadroTexto"/>
          <p:cNvSpPr txBox="1"/>
          <p:nvPr/>
        </p:nvSpPr>
        <p:spPr>
          <a:xfrm>
            <a:off x="6931576" y="3352800"/>
            <a:ext cx="3090042" cy="369332"/>
          </a:xfrm>
          <a:prstGeom prst="rect">
            <a:avLst/>
          </a:prstGeom>
          <a:noFill/>
        </p:spPr>
        <p:txBody>
          <a:bodyPr wrap="square" rtlCol="0">
            <a:spAutoFit/>
          </a:bodyPr>
          <a:lstStyle/>
          <a:p>
            <a:r>
              <a:rPr lang="es-ES" dirty="0" smtClean="0"/>
              <a:t>hígado</a:t>
            </a:r>
            <a:endParaRPr lang="es-ES" dirty="0"/>
          </a:p>
        </p:txBody>
      </p:sp>
      <p:sp>
        <p:nvSpPr>
          <p:cNvPr id="17" name="16 CuadroTexto"/>
          <p:cNvSpPr txBox="1"/>
          <p:nvPr/>
        </p:nvSpPr>
        <p:spPr>
          <a:xfrm>
            <a:off x="6863255" y="4514184"/>
            <a:ext cx="3090042" cy="369332"/>
          </a:xfrm>
          <a:prstGeom prst="rect">
            <a:avLst/>
          </a:prstGeom>
          <a:noFill/>
        </p:spPr>
        <p:txBody>
          <a:bodyPr wrap="square" rtlCol="0">
            <a:spAutoFit/>
          </a:bodyPr>
          <a:lstStyle/>
          <a:p>
            <a:r>
              <a:rPr lang="es-ES" dirty="0" smtClean="0"/>
              <a:t>intestino delgado</a:t>
            </a:r>
            <a:endParaRPr lang="es-ES" dirty="0"/>
          </a:p>
        </p:txBody>
      </p:sp>
      <p:sp>
        <p:nvSpPr>
          <p:cNvPr id="18" name="17 CuadroTexto"/>
          <p:cNvSpPr txBox="1"/>
          <p:nvPr/>
        </p:nvSpPr>
        <p:spPr>
          <a:xfrm>
            <a:off x="6826465" y="5092251"/>
            <a:ext cx="3090042" cy="369332"/>
          </a:xfrm>
          <a:prstGeom prst="rect">
            <a:avLst/>
          </a:prstGeom>
          <a:noFill/>
        </p:spPr>
        <p:txBody>
          <a:bodyPr wrap="square" rtlCol="0">
            <a:spAutoFit/>
          </a:bodyPr>
          <a:lstStyle/>
          <a:p>
            <a:r>
              <a:rPr lang="es-ES" dirty="0" smtClean="0"/>
              <a:t>intestino grueso</a:t>
            </a:r>
            <a:endParaRPr lang="es-ES" dirty="0"/>
          </a:p>
        </p:txBody>
      </p:sp>
      <p:sp>
        <p:nvSpPr>
          <p:cNvPr id="19" name="18 CuadroTexto"/>
          <p:cNvSpPr txBox="1"/>
          <p:nvPr/>
        </p:nvSpPr>
        <p:spPr>
          <a:xfrm>
            <a:off x="6821211" y="5701848"/>
            <a:ext cx="3090042" cy="369332"/>
          </a:xfrm>
          <a:prstGeom prst="rect">
            <a:avLst/>
          </a:prstGeom>
          <a:noFill/>
        </p:spPr>
        <p:txBody>
          <a:bodyPr wrap="square" rtlCol="0">
            <a:spAutoFit/>
          </a:bodyPr>
          <a:lstStyle/>
          <a:p>
            <a:r>
              <a:rPr lang="es-ES" dirty="0" smtClean="0"/>
              <a:t>ano</a:t>
            </a:r>
          </a:p>
        </p:txBody>
      </p:sp>
      <p:cxnSp>
        <p:nvCxnSpPr>
          <p:cNvPr id="21" name="20 Conector recto de flecha"/>
          <p:cNvCxnSpPr>
            <a:endCxn id="13" idx="1"/>
          </p:cNvCxnSpPr>
          <p:nvPr/>
        </p:nvCxnSpPr>
        <p:spPr>
          <a:xfrm flipV="1">
            <a:off x="2948152" y="2376073"/>
            <a:ext cx="4051747" cy="209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endCxn id="14" idx="1"/>
          </p:cNvCxnSpPr>
          <p:nvPr/>
        </p:nvCxnSpPr>
        <p:spPr>
          <a:xfrm>
            <a:off x="3510455" y="2864069"/>
            <a:ext cx="3389589" cy="12094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a:endCxn id="15" idx="1"/>
          </p:cNvCxnSpPr>
          <p:nvPr/>
        </p:nvCxnSpPr>
        <p:spPr>
          <a:xfrm flipV="1">
            <a:off x="3930869" y="2985673"/>
            <a:ext cx="3016472" cy="9451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a:endCxn id="18" idx="1"/>
          </p:cNvCxnSpPr>
          <p:nvPr/>
        </p:nvCxnSpPr>
        <p:spPr>
          <a:xfrm>
            <a:off x="4020207" y="4745421"/>
            <a:ext cx="2806258" cy="5314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a:endCxn id="17" idx="1"/>
          </p:cNvCxnSpPr>
          <p:nvPr/>
        </p:nvCxnSpPr>
        <p:spPr>
          <a:xfrm flipV="1">
            <a:off x="3668110" y="4698850"/>
            <a:ext cx="3195145" cy="5615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flipV="1">
            <a:off x="3363310" y="5902280"/>
            <a:ext cx="3457901" cy="3145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a:endCxn id="16" idx="1"/>
          </p:cNvCxnSpPr>
          <p:nvPr/>
        </p:nvCxnSpPr>
        <p:spPr>
          <a:xfrm flipV="1">
            <a:off x="3221420" y="3537466"/>
            <a:ext cx="3710156" cy="3303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 name="19 Imagen" descr="C:\Users\User\Desktop\imagenes infor\imagesyyyyyyuuuuuppppp.jpg">
            <a:hlinkClick r:id="rId3" action="ppaction://hlinksldjump"/>
          </p:cNvPr>
          <p:cNvPicPr/>
          <p:nvPr/>
        </p:nvPicPr>
        <p:blipFill>
          <a:blip r:embed="rId4" cstate="print"/>
          <a:srcRect r="-1013" b="999"/>
          <a:stretch>
            <a:fillRect/>
          </a:stretch>
        </p:blipFill>
        <p:spPr bwMode="auto">
          <a:xfrm rot="2402920">
            <a:off x="10552151" y="5470003"/>
            <a:ext cx="1082711" cy="933923"/>
          </a:xfrm>
          <a:prstGeom prst="rect">
            <a:avLst/>
          </a:prstGeom>
          <a:noFill/>
          <a:ln w="9525">
            <a:noFill/>
            <a:miter lim="800000"/>
            <a:headEnd/>
            <a:tailEnd/>
          </a:ln>
        </p:spPr>
      </p:pic>
      <p:pic>
        <p:nvPicPr>
          <p:cNvPr id="24" name="23 Imagen" descr="C:\Users\User\Desktop\imagenes infor\imagesyyyyyyuuuuuppppp.jpg">
            <a:hlinkClick r:id="rId5" action="ppaction://hlinksldjump"/>
          </p:cNvPr>
          <p:cNvPicPr/>
          <p:nvPr/>
        </p:nvPicPr>
        <p:blipFill>
          <a:blip r:embed="rId4" cstate="print"/>
          <a:srcRect r="-1013" b="999"/>
          <a:stretch>
            <a:fillRect/>
          </a:stretch>
        </p:blipFill>
        <p:spPr bwMode="auto">
          <a:xfrm rot="18353611">
            <a:off x="10420769" y="577437"/>
            <a:ext cx="1082711" cy="93392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arn(inVertical)">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barn(inVertical)">
                                      <p:cBhvr>
                                        <p:cTn id="59" dur="500"/>
                                        <p:tgtEl>
                                          <p:spTgt spid="3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down)">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barn(inVertical)">
                                      <p:cBhvr>
                                        <p:cTn id="69" dur="5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down)">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ipe(down)">
                                      <p:cBhvr>
                                        <p:cTn id="79" dur="5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barn(inVertical)">
                                      <p:cBhvr>
                                        <p:cTn id="8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p:bldP spid="16" grpId="0"/>
      <p:bldP spid="17" grpId="0"/>
      <p:bldP spid="18" grpId="0"/>
      <p:bldP spid="19" grpId="0"/>
    </p:bld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1367</TotalTime>
  <Words>450</Words>
  <Application>Microsoft Office PowerPoint</Application>
  <PresentationFormat>Personalizado</PresentationFormat>
  <Paragraphs>132</Paragraphs>
  <Slides>17</Slides>
  <Notes>1</Notes>
  <HiddenSlides>0</HiddenSlides>
  <MMClips>1</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Faceta</vt:lpstr>
      <vt:lpstr>EL SISTEMA    DIGESTIVO</vt:lpstr>
      <vt:lpstr>Presentación de PowerPoint</vt:lpstr>
      <vt:lpstr>TABLA DE CONTENIDO</vt:lpstr>
      <vt:lpstr>CUIDA  TU  CUERPO  Y  ALIMENTATE  SANAMENTE </vt:lpstr>
      <vt:lpstr>Reflexiòn </vt:lpstr>
      <vt:lpstr>Presentación de PowerPoint</vt:lpstr>
      <vt:lpstr>ESTANDAR:  IDENTIFICO NECESIDADES DE CUIDADO DE MI CUERPO Y EL DE OTRAS PERSONAS.</vt:lpstr>
      <vt:lpstr>El sistema digestivo </vt:lpstr>
      <vt:lpstr>El sistema digestivo </vt:lpstr>
      <vt:lpstr>Proceso digestivo</vt:lpstr>
      <vt:lpstr>Para  recordar </vt:lpstr>
      <vt:lpstr>Presentación de PowerPoint</vt:lpstr>
      <vt:lpstr>Taller </vt:lpstr>
      <vt:lpstr> jquiz.htm</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est5</dc:creator>
  <cp:lastModifiedBy>user</cp:lastModifiedBy>
  <cp:revision>123</cp:revision>
  <dcterms:created xsi:type="dcterms:W3CDTF">2014-03-15T12:22:22Z</dcterms:created>
  <dcterms:modified xsi:type="dcterms:W3CDTF">2014-05-02T03:16:29Z</dcterms:modified>
</cp:coreProperties>
</file>